
<file path=[Content_Types].xml><?xml version="1.0" encoding="utf-8"?>
<Types xmlns="http://schemas.openxmlformats.org/package/2006/content-types">
  <Default Extension="emf" ContentType="image/x-emf"/>
  <Default Extension="fntdata" ContentType="application/x-fontdat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08" r:id="rId1"/>
  </p:sldMasterIdLst>
  <p:notesMasterIdLst>
    <p:notesMasterId r:id="rId8"/>
  </p:notesMasterIdLst>
  <p:sldIdLst>
    <p:sldId id="257" r:id="rId2"/>
    <p:sldId id="353" r:id="rId3"/>
    <p:sldId id="354" r:id="rId4"/>
    <p:sldId id="355" r:id="rId5"/>
    <p:sldId id="356" r:id="rId6"/>
    <p:sldId id="357" r:id="rId7"/>
  </p:sldIdLst>
  <p:sldSz cx="12192000" cy="6858000"/>
  <p:notesSz cx="6858000" cy="9144000"/>
  <p:embeddedFontLst>
    <p:embeddedFont>
      <p:font typeface="Acumin Pro" panose="020B0504020202020204" pitchFamily="34" charset="77"/>
      <p:regular r:id="rId9"/>
      <p:bold r:id="rId10"/>
      <p:italic r:id="rId11"/>
      <p:boldItalic r:id="rId12"/>
    </p:embeddedFont>
    <p:embeddedFont>
      <p:font typeface="Acumin Pro ExtraCondensed" panose="020B0508020202020204" pitchFamily="34" charset="77"/>
      <p:regular r:id="rId13"/>
      <p:bold r:id="rId14"/>
      <p:italic r:id="rId15"/>
      <p:boldItalic r:id="rId16"/>
    </p:embeddedFont>
    <p:embeddedFont>
      <p:font typeface="Acumin Pro ExtraCondensed Smbd" panose="020B0708020202020204" pitchFamily="34" charset="77"/>
      <p:regular r:id="rId17"/>
      <p:bold r:id="rId18"/>
      <p:italic r:id="rId19"/>
      <p:boldItalic r:id="rId20"/>
    </p:embeddedFont>
    <p:embeddedFont>
      <p:font typeface="Acumin Pro Medium" panose="020F0502020204030204" pitchFamily="34" charset="0"/>
      <p:regular r:id="rId21"/>
      <p:bold r:id="rId22"/>
      <p:italic r:id="rId23"/>
      <p:boldItalic r:id="rId24"/>
    </p:embeddedFont>
    <p:embeddedFont>
      <p:font typeface="Acumin Pro Semibold" panose="020B0704020202020204" pitchFamily="34" charset="77"/>
      <p:regular r:id="rId25"/>
      <p:bold r:id="rId26"/>
      <p:italic r:id="rId27"/>
      <p:boldItalic r:id="rId28"/>
    </p:embeddedFont>
    <p:embeddedFont>
      <p:font typeface="Acumin Pro SemiCondensed" panose="020B0506020202020204" pitchFamily="34" charset="77"/>
      <p:regular r:id="rId29"/>
      <p:bold r:id="rId30"/>
      <p:italic r:id="rId31"/>
      <p:boldItalic r:id="rId32"/>
    </p:embeddedFont>
    <p:embeddedFont>
      <p:font typeface="Calibri" panose="020F0502020204030204" pitchFamily="34" charset="0"/>
      <p:regular r:id="rId33"/>
      <p:bold r:id="rId34"/>
      <p:italic r:id="rId35"/>
      <p:boldItalic r:id="rId36"/>
    </p:embeddedFont>
    <p:embeddedFont>
      <p:font typeface="Noto Sans" panose="020B0502040504020204" pitchFamily="34" charset="0"/>
      <p:regular r:id="rId37"/>
      <p:bold r:id="rId38"/>
      <p:italic r:id="rId39"/>
      <p:boldItalic r:id="rId40"/>
    </p:embeddedFont>
    <p:embeddedFont>
      <p:font typeface="United Sans Cd Md" panose="020F0502020204030204" pitchFamily="34" charset="0"/>
      <p:regular r:id="rId41"/>
      <p:bold r:id="rId42"/>
      <p:italic r:id="rId43"/>
      <p:boldItalic r:id="rId44"/>
    </p:embeddedFont>
    <p:embeddedFont>
      <p:font typeface="United Sans Rg Lt" pitchFamily="2" charset="77"/>
      <p:regular r:id="rId45"/>
    </p:embeddedFont>
    <p:embeddedFont>
      <p:font typeface="United Sans Rg Md" panose="020F0502020204030204" pitchFamily="34" charset="0"/>
      <p:regular r:id="rId46"/>
      <p:bold r:id="rId47"/>
      <p:italic r:id="rId48"/>
      <p:boldItalic r:id="rId4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68D8E"/>
    <a:srgbClr val="EEEB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980" autoAdjust="0"/>
    <p:restoredTop sz="85360"/>
  </p:normalViewPr>
  <p:slideViewPr>
    <p:cSldViewPr snapToGrid="0" snapToObjects="1">
      <p:cViewPr varScale="1">
        <p:scale>
          <a:sx n="111" d="100"/>
          <a:sy n="111" d="100"/>
        </p:scale>
        <p:origin x="224" y="1896"/>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5.fntdata"/><Relationship Id="rId18" Type="http://schemas.openxmlformats.org/officeDocument/2006/relationships/font" Target="fonts/font10.fntdata"/><Relationship Id="rId26" Type="http://schemas.openxmlformats.org/officeDocument/2006/relationships/font" Target="fonts/font18.fntdata"/><Relationship Id="rId39" Type="http://schemas.openxmlformats.org/officeDocument/2006/relationships/font" Target="fonts/font31.fntdata"/><Relationship Id="rId21" Type="http://schemas.openxmlformats.org/officeDocument/2006/relationships/font" Target="fonts/font13.fntdata"/><Relationship Id="rId34" Type="http://schemas.openxmlformats.org/officeDocument/2006/relationships/font" Target="fonts/font26.fntdata"/><Relationship Id="rId42" Type="http://schemas.openxmlformats.org/officeDocument/2006/relationships/font" Target="fonts/font34.fntdata"/><Relationship Id="rId47" Type="http://schemas.openxmlformats.org/officeDocument/2006/relationships/font" Target="fonts/font39.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8.fntdata"/><Relationship Id="rId29" Type="http://schemas.openxmlformats.org/officeDocument/2006/relationships/font" Target="fonts/font21.fntdata"/><Relationship Id="rId11" Type="http://schemas.openxmlformats.org/officeDocument/2006/relationships/font" Target="fonts/font3.fntdata"/><Relationship Id="rId24" Type="http://schemas.openxmlformats.org/officeDocument/2006/relationships/font" Target="fonts/font16.fntdata"/><Relationship Id="rId32" Type="http://schemas.openxmlformats.org/officeDocument/2006/relationships/font" Target="fonts/font24.fntdata"/><Relationship Id="rId37" Type="http://schemas.openxmlformats.org/officeDocument/2006/relationships/font" Target="fonts/font29.fntdata"/><Relationship Id="rId40" Type="http://schemas.openxmlformats.org/officeDocument/2006/relationships/font" Target="fonts/font32.fntdata"/><Relationship Id="rId45" Type="http://schemas.openxmlformats.org/officeDocument/2006/relationships/font" Target="fonts/font37.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font" Target="fonts/font2.fntdata"/><Relationship Id="rId19" Type="http://schemas.openxmlformats.org/officeDocument/2006/relationships/font" Target="fonts/font11.fntdata"/><Relationship Id="rId31" Type="http://schemas.openxmlformats.org/officeDocument/2006/relationships/font" Target="fonts/font23.fntdata"/><Relationship Id="rId44" Type="http://schemas.openxmlformats.org/officeDocument/2006/relationships/font" Target="fonts/font36.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font" Target="fonts/font14.fntdata"/><Relationship Id="rId27" Type="http://schemas.openxmlformats.org/officeDocument/2006/relationships/font" Target="fonts/font19.fntdata"/><Relationship Id="rId30" Type="http://schemas.openxmlformats.org/officeDocument/2006/relationships/font" Target="fonts/font22.fntdata"/><Relationship Id="rId35" Type="http://schemas.openxmlformats.org/officeDocument/2006/relationships/font" Target="fonts/font27.fntdata"/><Relationship Id="rId43" Type="http://schemas.openxmlformats.org/officeDocument/2006/relationships/font" Target="fonts/font35.fntdata"/><Relationship Id="rId48" Type="http://schemas.openxmlformats.org/officeDocument/2006/relationships/font" Target="fonts/font40.fntdata"/><Relationship Id="rId8" Type="http://schemas.openxmlformats.org/officeDocument/2006/relationships/notesMaster" Target="notesMasters/notesMaster1.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font" Target="fonts/font4.fntdata"/><Relationship Id="rId17" Type="http://schemas.openxmlformats.org/officeDocument/2006/relationships/font" Target="fonts/font9.fntdata"/><Relationship Id="rId25" Type="http://schemas.openxmlformats.org/officeDocument/2006/relationships/font" Target="fonts/font17.fntdata"/><Relationship Id="rId33" Type="http://schemas.openxmlformats.org/officeDocument/2006/relationships/font" Target="fonts/font25.fntdata"/><Relationship Id="rId38" Type="http://schemas.openxmlformats.org/officeDocument/2006/relationships/font" Target="fonts/font30.fntdata"/><Relationship Id="rId46" Type="http://schemas.openxmlformats.org/officeDocument/2006/relationships/font" Target="fonts/font38.fntdata"/><Relationship Id="rId20" Type="http://schemas.openxmlformats.org/officeDocument/2006/relationships/font" Target="fonts/font12.fntdata"/><Relationship Id="rId41" Type="http://schemas.openxmlformats.org/officeDocument/2006/relationships/font" Target="fonts/font33.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font" Target="fonts/font7.fntdata"/><Relationship Id="rId23" Type="http://schemas.openxmlformats.org/officeDocument/2006/relationships/font" Target="fonts/font15.fntdata"/><Relationship Id="rId28" Type="http://schemas.openxmlformats.org/officeDocument/2006/relationships/font" Target="fonts/font20.fntdata"/><Relationship Id="rId36" Type="http://schemas.openxmlformats.org/officeDocument/2006/relationships/font" Target="fonts/font28.fntdata"/><Relationship Id="rId49" Type="http://schemas.openxmlformats.org/officeDocument/2006/relationships/font" Target="fonts/font41.fntdata"/></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A55EAA-D64B-A54D-9AD6-840407C79D5E}" type="datetimeFigureOut">
              <a:rPr lang="en-US" smtClean="0"/>
              <a:t>10/30/23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8F3A2B-14A6-8F47-B753-A658CA12576A}" type="slidenum">
              <a:rPr lang="en-US" smtClean="0"/>
              <a:t>‹#›</a:t>
            </a:fld>
            <a:endParaRPr lang="en-US"/>
          </a:p>
        </p:txBody>
      </p:sp>
    </p:spTree>
    <p:extLst>
      <p:ext uri="{BB962C8B-B14F-4D97-AF65-F5344CB8AC3E}">
        <p14:creationId xmlns:p14="http://schemas.microsoft.com/office/powerpoint/2010/main" val="16179004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esource Page - PPT Accessibility">
    <p:bg>
      <p:bgPr>
        <a:solidFill>
          <a:schemeClr val="accent4"/>
        </a:solidFill>
        <a:effectLst/>
      </p:bgPr>
    </p:bg>
    <p:spTree>
      <p:nvGrpSpPr>
        <p:cNvPr id="1" name=""/>
        <p:cNvGrpSpPr/>
        <p:nvPr/>
      </p:nvGrpSpPr>
      <p:grpSpPr>
        <a:xfrm>
          <a:off x="0" y="0"/>
          <a:ext cx="0" cy="0"/>
          <a:chOff x="0" y="0"/>
          <a:chExt cx="0" cy="0"/>
        </a:xfrm>
      </p:grpSpPr>
      <p:sp>
        <p:nvSpPr>
          <p:cNvPr id="3" name="PPT Accessibility"/>
          <p:cNvSpPr>
            <a:spLocks noGrp="1"/>
          </p:cNvSpPr>
          <p:nvPr>
            <p:ph type="subTitle" idx="1" hasCustomPrompt="1"/>
          </p:nvPr>
        </p:nvSpPr>
        <p:spPr>
          <a:xfrm>
            <a:off x="2667000" y="1597306"/>
            <a:ext cx="6581494" cy="1661993"/>
          </a:xfrm>
          <a:noFill/>
        </p:spPr>
        <p:txBody>
          <a:bodyPr wrap="square" lIns="0" tIns="0" rIns="0" bIns="0" anchor="t" anchorCtr="0">
            <a:spAutoFit/>
          </a:bodyPr>
          <a:lstStyle>
            <a:lvl1pPr marL="0" indent="0" algn="l">
              <a:buNone/>
              <a:defRPr lang="en-US" b="0" smtClean="0">
                <a:solidFill>
                  <a:schemeClr val="bg1"/>
                </a:solidFill>
                <a:effectLst/>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effectLst/>
                <a:latin typeface="Acumin Pro" panose="020B0504020202020204" pitchFamily="34" charset="77"/>
              </a:rPr>
              <a:t>Support the Purdue University brand in your presentations by using a brand-friendly template. This template uses an accessible master layout. Please note that some changes  to the PowerPoint template could impact accessibility by those with disabilities. Follow the instructions provided by Microsoft Office to ensure that your PowerPoint presentations are accessible to all users:</a:t>
            </a:r>
          </a:p>
        </p:txBody>
      </p:sp>
      <p:sp>
        <p:nvSpPr>
          <p:cNvPr id="10" name="PPT Accessibility URL" descr="PPT Accessibility URL">
            <a:extLst>
              <a:ext uri="{FF2B5EF4-FFF2-40B4-BE49-F238E27FC236}">
                <a16:creationId xmlns:a16="http://schemas.microsoft.com/office/drawing/2014/main" id="{E7B0FF2D-DA7C-7D4D-A32C-27DF18CCFBFD}"/>
              </a:ext>
            </a:extLst>
          </p:cNvPr>
          <p:cNvSpPr>
            <a:spLocks noGrp="1"/>
          </p:cNvSpPr>
          <p:nvPr>
            <p:ph type="body" sz="quarter" idx="14" hasCustomPrompt="1"/>
          </p:nvPr>
        </p:nvSpPr>
        <p:spPr>
          <a:xfrm>
            <a:off x="2667001" y="3813008"/>
            <a:ext cx="6725194" cy="602238"/>
          </a:xfrm>
        </p:spPr>
        <p:txBody>
          <a:bodyPr lIns="0" tIns="0" rIns="0" bIns="0">
            <a:norm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bg1"/>
                </a:solidFill>
                <a:latin typeface="Acumin Pro" panose="020B0504020202020204" pitchFamily="34" charset="77"/>
              </a:defRPr>
            </a:lvl1pPr>
          </a:lstStyle>
          <a:p>
            <a:r>
              <a:rPr lang="en-US" dirty="0">
                <a:solidFill>
                  <a:schemeClr val="accent1"/>
                </a:solidFill>
                <a:effectLst/>
                <a:latin typeface="Acumin Pro" panose="020B0504020202020204" pitchFamily="34" charset="77"/>
              </a:rPr>
              <a:t>https://</a:t>
            </a:r>
            <a:r>
              <a:rPr lang="en-US" dirty="0" err="1">
                <a:solidFill>
                  <a:schemeClr val="accent1"/>
                </a:solidFill>
                <a:effectLst/>
                <a:latin typeface="Acumin Pro" panose="020B0504020202020204" pitchFamily="34" charset="77"/>
              </a:rPr>
              <a:t>support.office.com</a:t>
            </a:r>
            <a:r>
              <a:rPr lang="en-US" dirty="0">
                <a:solidFill>
                  <a:schemeClr val="accent1"/>
                </a:solidFill>
                <a:effectLst/>
                <a:latin typeface="Acumin Pro" panose="020B0504020202020204" pitchFamily="34" charset="77"/>
              </a:rPr>
              <a:t>/</a:t>
            </a:r>
            <a:r>
              <a:rPr lang="en-US" dirty="0" err="1">
                <a:solidFill>
                  <a:schemeClr val="accent1"/>
                </a:solidFill>
                <a:effectLst/>
                <a:latin typeface="Acumin Pro" panose="020B0504020202020204" pitchFamily="34" charset="77"/>
              </a:rPr>
              <a:t>en</a:t>
            </a:r>
            <a:r>
              <a:rPr lang="en-US" dirty="0">
                <a:solidFill>
                  <a:schemeClr val="accent1"/>
                </a:solidFill>
                <a:effectLst/>
                <a:latin typeface="Acumin Pro" panose="020B0504020202020204" pitchFamily="34" charset="77"/>
              </a:rPr>
              <a:t>-us/article/Make-your-PowerPoint-presentations-accessible-6f7772b2-2f33-4bd2-8ca7-dae3b2b3ef25</a:t>
            </a:r>
            <a:endParaRPr lang="en-US" dirty="0">
              <a:solidFill>
                <a:schemeClr val="accent1"/>
              </a:solidFill>
            </a:endParaRPr>
          </a:p>
        </p:txBody>
      </p:sp>
      <p:pic>
        <p:nvPicPr>
          <p:cNvPr id="11" name="Purdue Logo" descr="Purdue Logo">
            <a:extLst>
              <a:ext uri="{FF2B5EF4-FFF2-40B4-BE49-F238E27FC236}">
                <a16:creationId xmlns:a16="http://schemas.microsoft.com/office/drawing/2014/main" id="{729E0708-CAA1-6E42-88EC-DDAEC16FAE2E}"/>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9" name="Slide Number"/>
          <p:cNvSpPr>
            <a:spLocks noGrp="1"/>
          </p:cNvSpPr>
          <p:nvPr>
            <p:ph type="sldNum" sz="quarter" idx="12"/>
          </p:nvPr>
        </p:nvSpPr>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3" name="Line 1">
            <a:extLst>
              <a:ext uri="{FF2B5EF4-FFF2-40B4-BE49-F238E27FC236}">
                <a16:creationId xmlns:a16="http://schemas.microsoft.com/office/drawing/2014/main" id="{A746CD05-A191-A442-A002-3AD9F5CCAD2A}"/>
              </a:ext>
            </a:extLst>
          </p:cNvPr>
          <p:cNvCxnSpPr/>
          <p:nvPr/>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Line 2">
            <a:extLst>
              <a:ext uri="{FF2B5EF4-FFF2-40B4-BE49-F238E27FC236}">
                <a16:creationId xmlns:a16="http://schemas.microsoft.com/office/drawing/2014/main" id="{28D7FFFF-8236-024F-9988-3350427826A4}"/>
              </a:ext>
            </a:extLst>
          </p:cNvPr>
          <p:cNvCxnSpPr>
            <a:cxnSpLocks/>
          </p:cNvCxnSpPr>
          <p:nvPr/>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Line 3">
            <a:extLst>
              <a:ext uri="{FF2B5EF4-FFF2-40B4-BE49-F238E27FC236}">
                <a16:creationId xmlns:a16="http://schemas.microsoft.com/office/drawing/2014/main" id="{7AA55D00-5647-D94E-B9DD-67ABB620C647}"/>
              </a:ext>
            </a:extLst>
          </p:cNvPr>
          <p:cNvCxnSpPr>
            <a:cxnSpLocks/>
          </p:cNvCxnSpPr>
          <p:nvPr/>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306990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4032" userDrawn="1">
          <p15:clr>
            <a:srgbClr val="FBAE40"/>
          </p15:clr>
        </p15:guide>
        <p15:guide id="4" pos="5496" userDrawn="1">
          <p15:clr>
            <a:srgbClr val="FBAE40"/>
          </p15:clr>
        </p15:guide>
        <p15:guide id="5" pos="6848" userDrawn="1">
          <p15:clr>
            <a:srgbClr val="FBAE40"/>
          </p15:clr>
        </p15:guide>
        <p15:guide id="6" orient="horz" pos="4080" userDrawn="1">
          <p15:clr>
            <a:srgbClr val="FBAE40"/>
          </p15:clr>
        </p15:guide>
        <p15:guide id="7" pos="1312" userDrawn="1">
          <p15:clr>
            <a:srgbClr val="FBAE40"/>
          </p15:clr>
        </p15:guide>
        <p15:guide id="8" pos="1680" userDrawn="1">
          <p15:clr>
            <a:srgbClr val="FBAE40"/>
          </p15:clr>
        </p15:guide>
        <p15:guide id="9" pos="6264" userDrawn="1">
          <p15:clr>
            <a:srgbClr val="FBAE40"/>
          </p15:clr>
        </p15:guide>
        <p15:guide id="10" pos="6360" userDrawn="1">
          <p15:clr>
            <a:srgbClr val="FBAE40"/>
          </p15:clr>
        </p15:guide>
        <p15:guide id="11" orient="horz" pos="1008"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647199" y="1501742"/>
            <a:ext cx="6801602" cy="1685077"/>
          </a:xfrm>
          <a:prstGeom prst="rect">
            <a:avLst/>
          </a:prstGeom>
          <a:noFill/>
          <a:ln w="38100">
            <a:noFill/>
          </a:ln>
        </p:spPr>
        <p:txBody>
          <a:bodyPr wrap="square" lIns="0" tIns="0" rIns="0" bIns="0" anchor="t" anchorCtr="0">
            <a:spAutoFit/>
          </a:bodyPr>
          <a:lstStyle>
            <a:lvl1pPr algn="l">
              <a:defRPr sz="6000" b="1" i="1" spc="0">
                <a:solidFill>
                  <a:schemeClr val="tx2"/>
                </a:solidFill>
                <a:latin typeface="Acumin Pro ExtraCondensed" panose="020B0508020202020204" pitchFamily="34" charset="77"/>
              </a:defRPr>
            </a:lvl1pPr>
          </a:lstStyle>
          <a:p>
            <a:r>
              <a:rPr lang="en-US" dirty="0"/>
              <a:t>Title Slide </a:t>
            </a:r>
            <a:r>
              <a:rPr lang="en-US" dirty="0" err="1"/>
              <a:t>Acumin</a:t>
            </a:r>
            <a:r>
              <a:rPr lang="en-US" dirty="0"/>
              <a:t> Pro Extra Cond Bold Italic 60</a:t>
            </a:r>
          </a:p>
        </p:txBody>
      </p:sp>
      <p:sp>
        <p:nvSpPr>
          <p:cNvPr id="3" name="Subtitle"/>
          <p:cNvSpPr>
            <a:spLocks noGrp="1"/>
          </p:cNvSpPr>
          <p:nvPr>
            <p:ph type="subTitle" idx="1" hasCustomPrompt="1"/>
          </p:nvPr>
        </p:nvSpPr>
        <p:spPr>
          <a:xfrm>
            <a:off x="2647197" y="3937834"/>
            <a:ext cx="6801603" cy="336015"/>
          </a:xfrm>
          <a:noFill/>
        </p:spPr>
        <p:txBody>
          <a:bodyPr wrap="square" lIns="0" tIns="0" rIns="0" bIns="0" anchor="t" anchorCtr="0">
            <a:spAutoFit/>
          </a:bodyPr>
          <a:lstStyle>
            <a:lvl1pPr marL="0" indent="0" algn="l">
              <a:buNone/>
              <a:defRPr sz="2200" b="1" i="0">
                <a:solidFill>
                  <a:schemeClr val="accent4"/>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a:t>
            </a:r>
            <a:r>
              <a:rPr lang="en-US" dirty="0" err="1"/>
              <a:t>Acumin</a:t>
            </a:r>
            <a:r>
              <a:rPr lang="en-US" dirty="0"/>
              <a:t> Pro Semi Cond Bold 22 </a:t>
            </a:r>
            <a:r>
              <a:rPr lang="en-US" dirty="0" err="1"/>
              <a:t>pt</a:t>
            </a:r>
            <a:endParaRPr lang="en-US" dirty="0"/>
          </a:p>
        </p:txBody>
      </p:sp>
      <p:pic>
        <p:nvPicPr>
          <p:cNvPr id="11" name="Purdue Logo" descr="Purdue Logo">
            <a:extLst>
              <a:ext uri="{FF2B5EF4-FFF2-40B4-BE49-F238E27FC236}">
                <a16:creationId xmlns:a16="http://schemas.microsoft.com/office/drawing/2014/main" id="{EA75A1C2-E386-F54B-A1CF-CCEB6306B190}"/>
              </a:ext>
            </a:extLst>
          </p:cNvPr>
          <p:cNvPicPr>
            <a:picLocks noChangeAspect="1"/>
          </p:cNvPicPr>
          <p:nvPr userDrawn="1"/>
        </p:nvPicPr>
        <p:blipFill>
          <a:blip r:embed="rId2"/>
          <a:stretch>
            <a:fillRect/>
          </a:stretch>
        </p:blipFill>
        <p:spPr>
          <a:xfrm>
            <a:off x="1721493" y="5987945"/>
            <a:ext cx="2459736" cy="440287"/>
          </a:xfrm>
          <a:prstGeom prst="rect">
            <a:avLst/>
          </a:prstGeom>
        </p:spPr>
      </p:pic>
      <p:sp>
        <p:nvSpPr>
          <p:cNvPr id="12" name="Date">
            <a:extLst>
              <a:ext uri="{FF2B5EF4-FFF2-40B4-BE49-F238E27FC236}">
                <a16:creationId xmlns:a16="http://schemas.microsoft.com/office/drawing/2014/main" id="{569EEC58-EAB4-064A-8F4A-AFD41D2C52E3}"/>
              </a:ext>
            </a:extLst>
          </p:cNvPr>
          <p:cNvSpPr>
            <a:spLocks noGrp="1"/>
          </p:cNvSpPr>
          <p:nvPr>
            <p:ph type="dt" sz="half" idx="10"/>
          </p:nvPr>
        </p:nvSpPr>
        <p:spPr>
          <a:xfrm>
            <a:off x="8926248" y="6220740"/>
            <a:ext cx="1021891" cy="323968"/>
          </a:xfrm>
        </p:spPr>
        <p:txBody>
          <a:bodyPr/>
          <a:lstStyle>
            <a:lvl1pPr>
              <a:defRPr>
                <a:solidFill>
                  <a:schemeClr val="accent4">
                    <a:alpha val="70000"/>
                  </a:schemeClr>
                </a:solidFill>
              </a:defRPr>
            </a:lvl1pPr>
          </a:lstStyle>
          <a:p>
            <a:fld id="{D47A9A36-4EB0-BF46-AE48-7CDA251B954B}" type="datetime1">
              <a:rPr lang="en-US" smtClean="0"/>
              <a:pPr/>
              <a:t>10/30/23</a:t>
            </a:fld>
            <a:endParaRPr lang="en-US" dirty="0"/>
          </a:p>
        </p:txBody>
      </p:sp>
      <p:sp>
        <p:nvSpPr>
          <p:cNvPr id="14" name="Slide Number">
            <a:extLst>
              <a:ext uri="{FF2B5EF4-FFF2-40B4-BE49-F238E27FC236}">
                <a16:creationId xmlns:a16="http://schemas.microsoft.com/office/drawing/2014/main" id="{F5536D05-EE19-B94F-AEFA-CBB9C74BE38E}"/>
              </a:ext>
            </a:extLst>
          </p:cNvPr>
          <p:cNvSpPr>
            <a:spLocks noGrp="1"/>
          </p:cNvSpPr>
          <p:nvPr>
            <p:ph type="sldNum" sz="quarter" idx="12"/>
          </p:nvPr>
        </p:nvSpPr>
        <p:spPr>
          <a:xfrm>
            <a:off x="10096500" y="6200875"/>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cxnSp>
        <p:nvCxnSpPr>
          <p:cNvPr id="16" name="Line 1">
            <a:extLst>
              <a:ext uri="{FF2B5EF4-FFF2-40B4-BE49-F238E27FC236}">
                <a16:creationId xmlns:a16="http://schemas.microsoft.com/office/drawing/2014/main" id="{6A4A8F82-5B38-7048-AC2C-C6614B1C1F87}"/>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Line 2">
            <a:extLst>
              <a:ext uri="{FF2B5EF4-FFF2-40B4-BE49-F238E27FC236}">
                <a16:creationId xmlns:a16="http://schemas.microsoft.com/office/drawing/2014/main" id="{8D8B04B8-2399-454A-B669-A05BD4291FE0}"/>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3">
            <a:extLst>
              <a:ext uri="{FF2B5EF4-FFF2-40B4-BE49-F238E27FC236}">
                <a16:creationId xmlns:a16="http://schemas.microsoft.com/office/drawing/2014/main" id="{E7D4788F-092F-E04C-9AB1-9F6377412706}"/>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350217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65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 Slide - Copy">
    <p:bg>
      <p:bgPr>
        <a:solidFill>
          <a:schemeClr val="accent4"/>
        </a:solidFill>
        <a:effectLst/>
      </p:bgPr>
    </p:bg>
    <p:spTree>
      <p:nvGrpSpPr>
        <p:cNvPr id="1" name=""/>
        <p:cNvGrpSpPr/>
        <p:nvPr/>
      </p:nvGrpSpPr>
      <p:grpSpPr>
        <a:xfrm>
          <a:off x="0" y="0"/>
          <a:ext cx="0" cy="0"/>
          <a:chOff x="0" y="0"/>
          <a:chExt cx="0" cy="0"/>
        </a:xfrm>
      </p:grpSpPr>
      <p:sp>
        <p:nvSpPr>
          <p:cNvPr id="20" name="Black Bar">
            <a:extLst>
              <a:ext uri="{FF2B5EF4-FFF2-40B4-BE49-F238E27FC236}">
                <a16:creationId xmlns:a16="http://schemas.microsoft.com/office/drawing/2014/main" id="{EACB2F0C-1C3D-CD48-AD13-7B5AD683F7C7}"/>
              </a:ext>
            </a:extLst>
          </p:cNvPr>
          <p:cNvSpPr/>
          <p:nvPr/>
        </p:nvSpPr>
        <p:spPr>
          <a:xfrm>
            <a:off x="1752599" y="0"/>
            <a:ext cx="10439397"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107520" y="437030"/>
            <a:ext cx="7988980"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2107518" y="1345167"/>
            <a:ext cx="7988982"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25" name="Body Text">
            <a:extLst>
              <a:ext uri="{FF2B5EF4-FFF2-40B4-BE49-F238E27FC236}">
                <a16:creationId xmlns:a16="http://schemas.microsoft.com/office/drawing/2014/main" id="{9F798712-4535-8340-942F-27FFD5E3FE9B}"/>
              </a:ext>
            </a:extLst>
          </p:cNvPr>
          <p:cNvSpPr>
            <a:spLocks noGrp="1"/>
          </p:cNvSpPr>
          <p:nvPr>
            <p:ph type="body" sz="quarter" idx="14" hasCustomPrompt="1"/>
          </p:nvPr>
        </p:nvSpPr>
        <p:spPr>
          <a:xfrm>
            <a:off x="2666056" y="1917389"/>
            <a:ext cx="7366000"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p:txBody>
      </p:sp>
      <p:sp>
        <p:nvSpPr>
          <p:cNvPr id="17" name="Slide Number">
            <a:extLst>
              <a:ext uri="{FF2B5EF4-FFF2-40B4-BE49-F238E27FC236}">
                <a16:creationId xmlns:a16="http://schemas.microsoft.com/office/drawing/2014/main" id="{9877984E-7F57-E649-B9D9-2C2240989518}"/>
              </a:ext>
            </a:extLst>
          </p:cNvPr>
          <p:cNvSpPr>
            <a:spLocks noGrp="1"/>
          </p:cNvSpPr>
          <p:nvPr>
            <p:ph type="sldNum" sz="quarter" idx="12"/>
          </p:nvPr>
        </p:nvSpPr>
        <p:spPr>
          <a:xfrm>
            <a:off x="11165132" y="6227000"/>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9" name="Line 1">
            <a:extLst>
              <a:ext uri="{FF2B5EF4-FFF2-40B4-BE49-F238E27FC236}">
                <a16:creationId xmlns:a16="http://schemas.microsoft.com/office/drawing/2014/main" id="{8936B9D4-1725-3C46-A32F-C28623BAF26E}"/>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67548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104" userDrawn="1">
          <p15:clr>
            <a:srgbClr val="FBAE40"/>
          </p15:clr>
        </p15:guide>
        <p15:guide id="8" pos="16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 Copy &amp; Pic/Chart">
    <p:bg>
      <p:bgPr>
        <a:solidFill>
          <a:schemeClr val="accent4"/>
        </a:solidFill>
        <a:effectLst/>
      </p:bgPr>
    </p:bg>
    <p:spTree>
      <p:nvGrpSpPr>
        <p:cNvPr id="1" name=""/>
        <p:cNvGrpSpPr/>
        <p:nvPr/>
      </p:nvGrpSpPr>
      <p:grpSpPr>
        <a:xfrm>
          <a:off x="0" y="0"/>
          <a:ext cx="0" cy="0"/>
          <a:chOff x="0" y="0"/>
          <a:chExt cx="0" cy="0"/>
        </a:xfrm>
      </p:grpSpPr>
      <p:sp>
        <p:nvSpPr>
          <p:cNvPr id="24" name="Black Bar">
            <a:extLst>
              <a:ext uri="{FF2B5EF4-FFF2-40B4-BE49-F238E27FC236}">
                <a16:creationId xmlns:a16="http://schemas.microsoft.com/office/drawing/2014/main" id="{0AE71379-F4D3-D147-9F20-2FE1D74B2D32}"/>
              </a:ext>
            </a:extLst>
          </p:cNvPr>
          <p:cNvSpPr/>
          <p:nvPr userDrawn="1"/>
        </p:nvSpPr>
        <p:spPr>
          <a:xfrm>
            <a:off x="1752599" y="0"/>
            <a:ext cx="10439393"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5" name="Title">
            <a:extLst>
              <a:ext uri="{FF2B5EF4-FFF2-40B4-BE49-F238E27FC236}">
                <a16:creationId xmlns:a16="http://schemas.microsoft.com/office/drawing/2014/main" id="{D4CA7DB8-4B5A-E34E-9870-26F61BD3E47D}"/>
              </a:ext>
            </a:extLst>
          </p:cNvPr>
          <p:cNvSpPr>
            <a:spLocks noGrp="1"/>
          </p:cNvSpPr>
          <p:nvPr>
            <p:ph type="ctrTitle" hasCustomPrompt="1"/>
          </p:nvPr>
        </p:nvSpPr>
        <p:spPr bwMode="blackWhite">
          <a:xfrm>
            <a:off x="2107520" y="437030"/>
            <a:ext cx="7988978"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26" name="Subhead">
            <a:extLst>
              <a:ext uri="{FF2B5EF4-FFF2-40B4-BE49-F238E27FC236}">
                <a16:creationId xmlns:a16="http://schemas.microsoft.com/office/drawing/2014/main" id="{1DF492DD-020D-4A41-BFE4-1758A1DC7221}"/>
              </a:ext>
            </a:extLst>
          </p:cNvPr>
          <p:cNvSpPr>
            <a:spLocks noGrp="1"/>
          </p:cNvSpPr>
          <p:nvPr>
            <p:ph type="subTitle" idx="1" hasCustomPrompt="1"/>
          </p:nvPr>
        </p:nvSpPr>
        <p:spPr>
          <a:xfrm>
            <a:off x="2107518" y="1345167"/>
            <a:ext cx="7988980"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2665914" y="1917389"/>
            <a:ext cx="4081046"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lvl="0"/>
            <a:endParaRPr lang="en-US" dirty="0"/>
          </a:p>
        </p:txBody>
      </p:sp>
      <p:cxnSp>
        <p:nvCxnSpPr>
          <p:cNvPr id="23" name="Line 3">
            <a:extLst>
              <a:ext uri="{FF2B5EF4-FFF2-40B4-BE49-F238E27FC236}">
                <a16:creationId xmlns:a16="http://schemas.microsoft.com/office/drawing/2014/main" id="{3DD2E154-C016-6747-BDF9-C46FDA8D557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7093131" y="1920876"/>
            <a:ext cx="4561597" cy="2982913"/>
          </a:xfrm>
          <a:solidFill>
            <a:schemeClr val="accent4"/>
          </a:solidFill>
        </p:spPr>
        <p:txBody>
          <a:bodyPr lIns="0" tIns="0" rIns="0" bIns="0" anchor="ctr" anchorCtr="0"/>
          <a:lstStyle>
            <a:lvl1pPr algn="ctr">
              <a:defRPr b="0" i="0">
                <a:solidFill>
                  <a:schemeClr val="bg1"/>
                </a:solidFill>
                <a:latin typeface="Acumin Pro" panose="020B0504020202020204" pitchFamily="34" charset="77"/>
              </a:defRPr>
            </a:lvl1pPr>
            <a:lvl4pPr marL="685800" indent="0" algn="ctr">
              <a:buNone/>
              <a:defRPr>
                <a:solidFill>
                  <a:schemeClr val="bg1"/>
                </a:solidFill>
              </a:defRPr>
            </a:lvl4pPr>
          </a:lstStyle>
          <a:p>
            <a:pPr lvl="0"/>
            <a:r>
              <a:rPr lang="en-US" dirty="0"/>
              <a:t>Insert picture or chart here</a:t>
            </a:r>
          </a:p>
        </p:txBody>
      </p:sp>
      <p:sp>
        <p:nvSpPr>
          <p:cNvPr id="17" name="Slide Number">
            <a:extLst>
              <a:ext uri="{FF2B5EF4-FFF2-40B4-BE49-F238E27FC236}">
                <a16:creationId xmlns:a16="http://schemas.microsoft.com/office/drawing/2014/main" id="{90CEF399-1C96-2B44-8CD0-34997E7B715B}"/>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21" name="Line 1">
            <a:extLst>
              <a:ext uri="{FF2B5EF4-FFF2-40B4-BE49-F238E27FC236}">
                <a16:creationId xmlns:a16="http://schemas.microsoft.com/office/drawing/2014/main" id="{CADA4B44-4E54-AC4F-B94D-753D8198844A}"/>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546405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4032" userDrawn="1">
          <p15:clr>
            <a:srgbClr val="FBAE40"/>
          </p15:clr>
        </p15:guide>
        <p15:guide id="4" pos="7344" userDrawn="1">
          <p15:clr>
            <a:srgbClr val="FBAE40"/>
          </p15:clr>
        </p15:guide>
        <p15:guide id="5" pos="6848" userDrawn="1">
          <p15:clr>
            <a:srgbClr val="FBAE40"/>
          </p15:clr>
        </p15:guide>
        <p15:guide id="6" orient="horz" pos="4080" userDrawn="1">
          <p15:clr>
            <a:srgbClr val="FBAE40"/>
          </p15:clr>
        </p15:guide>
        <p15:guide id="7" pos="1104" userDrawn="1">
          <p15:clr>
            <a:srgbClr val="FBAE40"/>
          </p15:clr>
        </p15:guide>
        <p15:guide id="8" pos="16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Slide - Picture">
    <p:bg>
      <p:bgPr>
        <a:solidFill>
          <a:schemeClr val="accent4"/>
        </a:solidFill>
        <a:effectLst/>
      </p:bgPr>
    </p:bg>
    <p:spTree>
      <p:nvGrpSpPr>
        <p:cNvPr id="1" name=""/>
        <p:cNvGrpSpPr/>
        <p:nvPr/>
      </p:nvGrpSpPr>
      <p:grpSpPr>
        <a:xfrm>
          <a:off x="0" y="0"/>
          <a:ext cx="0" cy="0"/>
          <a:chOff x="0" y="0"/>
          <a:chExt cx="0" cy="0"/>
        </a:xfrm>
      </p:grpSpPr>
      <p:sp>
        <p:nvSpPr>
          <p:cNvPr id="17" name="Picture" descr="Picture Description">
            <a:extLst>
              <a:ext uri="{FF2B5EF4-FFF2-40B4-BE49-F238E27FC236}">
                <a16:creationId xmlns:a16="http://schemas.microsoft.com/office/drawing/2014/main" id="{B6A7C9B5-3617-0144-A4ED-16186741E8C3}"/>
              </a:ext>
            </a:extLst>
          </p:cNvPr>
          <p:cNvSpPr>
            <a:spLocks noGrp="1"/>
          </p:cNvSpPr>
          <p:nvPr>
            <p:ph type="pic" sz="quarter" idx="13"/>
          </p:nvPr>
        </p:nvSpPr>
        <p:spPr>
          <a:xfrm>
            <a:off x="0" y="0"/>
            <a:ext cx="12192000" cy="6858000"/>
          </a:xfrm>
        </p:spPr>
        <p:txBody>
          <a:bodyPr anchor="ctr" anchorCtr="1"/>
          <a:lstStyle>
            <a:lvl1pPr marL="0" indent="0" algn="ctr">
              <a:buFontTx/>
              <a:buNone/>
              <a:defRPr baseline="0">
                <a:solidFill>
                  <a:schemeClr val="bg1"/>
                </a:solidFill>
                <a:latin typeface="Acumin Pro" panose="020B0504020202020204" pitchFamily="34" charset="77"/>
              </a:defRPr>
            </a:lvl1pPr>
          </a:lstStyle>
          <a:p>
            <a:r>
              <a:rPr lang="en-US"/>
              <a:t>Click icon to add picture</a:t>
            </a:r>
            <a:endParaRPr lang="en-US" dirty="0"/>
          </a:p>
        </p:txBody>
      </p:sp>
      <p:sp>
        <p:nvSpPr>
          <p:cNvPr id="3" name="Photo caption"/>
          <p:cNvSpPr>
            <a:spLocks noGrp="1"/>
          </p:cNvSpPr>
          <p:nvPr>
            <p:ph type="subTitle" idx="1" hasCustomPrompt="1"/>
          </p:nvPr>
        </p:nvSpPr>
        <p:spPr>
          <a:xfrm>
            <a:off x="7301170" y="219206"/>
            <a:ext cx="3574087" cy="1107996"/>
          </a:xfrm>
          <a:noFill/>
        </p:spPr>
        <p:txBody>
          <a:bodyPr wrap="square" lIns="0" tIns="0" rIns="0" bIns="0" anchor="t" anchorCtr="0">
            <a:spAutoFit/>
          </a:bodyPr>
          <a:lstStyle>
            <a:lvl1pPr marL="0" indent="0" algn="l">
              <a:buNone/>
              <a:defRPr sz="1800" b="1" i="0">
                <a:solidFill>
                  <a:schemeClr val="bg1"/>
                </a:solidFill>
                <a:latin typeface="Acumin Pro" panose="020B0504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Brief photo caption. Place in top left or right corner. </a:t>
            </a:r>
            <a:r>
              <a:rPr lang="en-US" dirty="0" err="1"/>
              <a:t>Acumin</a:t>
            </a:r>
            <a:r>
              <a:rPr lang="en-US" dirty="0"/>
              <a:t> Pro Bold 18 pt. Make text black or white for legibility.</a:t>
            </a:r>
          </a:p>
        </p:txBody>
      </p:sp>
      <p:pic>
        <p:nvPicPr>
          <p:cNvPr id="10" name="Purdue Logo" descr="Purdue Logo">
            <a:extLst>
              <a:ext uri="{FF2B5EF4-FFF2-40B4-BE49-F238E27FC236}">
                <a16:creationId xmlns:a16="http://schemas.microsoft.com/office/drawing/2014/main" id="{2650B9D5-9C27-CF45-A770-B91D32934D0E}"/>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14" name="Slide Number">
            <a:extLst>
              <a:ext uri="{FF2B5EF4-FFF2-40B4-BE49-F238E27FC236}">
                <a16:creationId xmlns:a16="http://schemas.microsoft.com/office/drawing/2014/main" id="{ACC80B6D-3922-3742-99F9-101C945C2B33}"/>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6" name="Line 1">
            <a:extLst>
              <a:ext uri="{FF2B5EF4-FFF2-40B4-BE49-F238E27FC236}">
                <a16:creationId xmlns:a16="http://schemas.microsoft.com/office/drawing/2014/main" id="{C3371811-B9A9-444C-B8E2-DFC8B92FFA90}"/>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2">
            <a:extLst>
              <a:ext uri="{FF2B5EF4-FFF2-40B4-BE49-F238E27FC236}">
                <a16:creationId xmlns:a16="http://schemas.microsoft.com/office/drawing/2014/main" id="{E3D41B36-C946-AA44-BFF4-3F3A6A8607A2}"/>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Line 3">
            <a:extLst>
              <a:ext uri="{FF2B5EF4-FFF2-40B4-BE49-F238E27FC236}">
                <a16:creationId xmlns:a16="http://schemas.microsoft.com/office/drawing/2014/main" id="{A246739C-3DD5-DF4C-BFF4-0B3AF76695B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62580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Slide - Fact/Highlight">
    <p:bg>
      <p:bgPr>
        <a:solidFill>
          <a:schemeClr val="accent4"/>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p:nvSpPr>
        <p:spPr>
          <a:xfrm>
            <a:off x="1" y="0"/>
            <a:ext cx="12191999" cy="685221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Heading"/>
          <p:cNvSpPr>
            <a:spLocks noGrp="1"/>
          </p:cNvSpPr>
          <p:nvPr>
            <p:ph type="ctrTitle" hasCustomPrompt="1"/>
          </p:nvPr>
        </p:nvSpPr>
        <p:spPr bwMode="blackWhite">
          <a:xfrm>
            <a:off x="2893545" y="1479629"/>
            <a:ext cx="6419331" cy="1210973"/>
          </a:xfrm>
          <a:prstGeom prst="rect">
            <a:avLst/>
          </a:prstGeom>
          <a:noFill/>
          <a:ln w="38100">
            <a:noFill/>
          </a:ln>
        </p:spPr>
        <p:txBody>
          <a:bodyPr wrap="square" lIns="0" tIns="0" rIns="0" bIns="0" anchor="t" anchorCtr="0">
            <a:spAutoFit/>
          </a:bodyPr>
          <a:lstStyle>
            <a:lvl1pPr algn="ctr">
              <a:defRPr sz="8600" b="1" i="0" cap="none" spc="300">
                <a:solidFill>
                  <a:schemeClr val="accent2"/>
                </a:solidFill>
                <a:latin typeface="United Sans Rg Lt" pitchFamily="50" charset="0"/>
              </a:defRPr>
            </a:lvl1pPr>
          </a:lstStyle>
          <a:p>
            <a:r>
              <a:rPr lang="en-US" spc="0" dirty="0">
                <a:latin typeface="United Sans Rg Md" pitchFamily="50" charset="0"/>
              </a:rPr>
              <a:t>123</a:t>
            </a:r>
            <a:endParaRPr lang="en-US" dirty="0"/>
          </a:p>
        </p:txBody>
      </p:sp>
      <p:sp>
        <p:nvSpPr>
          <p:cNvPr id="20" name="Black Bar">
            <a:extLst>
              <a:ext uri="{FF2B5EF4-FFF2-40B4-BE49-F238E27FC236}">
                <a16:creationId xmlns:a16="http://schemas.microsoft.com/office/drawing/2014/main" id="{EACB2F0C-1C3D-CD48-AD13-7B5AD683F7C7}"/>
              </a:ext>
            </a:extLst>
          </p:cNvPr>
          <p:cNvSpPr/>
          <p:nvPr/>
        </p:nvSpPr>
        <p:spPr>
          <a:xfrm>
            <a:off x="2648277" y="2744421"/>
            <a:ext cx="6905456" cy="4409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 name="Subhead"/>
          <p:cNvSpPr>
            <a:spLocks noGrp="1"/>
          </p:cNvSpPr>
          <p:nvPr>
            <p:ph type="subTitle" idx="1" hasCustomPrompt="1"/>
          </p:nvPr>
        </p:nvSpPr>
        <p:spPr>
          <a:xfrm>
            <a:off x="2648276" y="2706475"/>
            <a:ext cx="6895463" cy="553998"/>
          </a:xfrm>
          <a:noFill/>
        </p:spPr>
        <p:txBody>
          <a:bodyPr wrap="square" lIns="0" tIns="0" rIns="0" bIns="0" anchor="t" anchorCtr="0">
            <a:spAutoFit/>
          </a:bodyPr>
          <a:lstStyle>
            <a:lvl1pPr marL="0" indent="0" algn="ctr">
              <a:buNone/>
              <a:defRPr sz="3600" b="1" i="0" spc="300">
                <a:solidFill>
                  <a:schemeClr val="accent4"/>
                </a:solidFill>
                <a:latin typeface="United Sans Cd Md" pitchFamily="50"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2875268" y="3540352"/>
            <a:ext cx="6678467" cy="1122744"/>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2400" b="0" i="0" normalizeH="0" baseline="0">
                <a:solidFill>
                  <a:schemeClr val="bg1"/>
                </a:solidFill>
                <a:latin typeface="Acumin Pro Medium" panose="020B0504020202020204" pitchFamily="34" charset="77"/>
              </a:defRPr>
            </a:lvl1pPr>
          </a:lstStyle>
          <a:p>
            <a:pPr lvl="0"/>
            <a:r>
              <a:rPr lang="en-US" dirty="0"/>
              <a:t>Fact or highlight. </a:t>
            </a:r>
            <a:r>
              <a:rPr lang="en-US" dirty="0" err="1"/>
              <a:t>Acumin</a:t>
            </a:r>
            <a:r>
              <a:rPr lang="en-US" dirty="0"/>
              <a:t> Pro Medium 24 pt. Keep it short with bite-size chunks of information.</a:t>
            </a:r>
          </a:p>
        </p:txBody>
      </p:sp>
      <p:pic>
        <p:nvPicPr>
          <p:cNvPr id="14" name="Purdue Logo" descr="Purdue Logo">
            <a:extLst>
              <a:ext uri="{FF2B5EF4-FFF2-40B4-BE49-F238E27FC236}">
                <a16:creationId xmlns:a16="http://schemas.microsoft.com/office/drawing/2014/main" id="{65255706-E2B0-E84F-A9B6-28F836971DDF}"/>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16" name="Date">
            <a:extLst>
              <a:ext uri="{FF2B5EF4-FFF2-40B4-BE49-F238E27FC236}">
                <a16:creationId xmlns:a16="http://schemas.microsoft.com/office/drawing/2014/main" id="{D5F83FDC-674A-8F42-A488-884B2867DCC3}"/>
              </a:ext>
            </a:extLst>
          </p:cNvPr>
          <p:cNvSpPr>
            <a:spLocks noGrp="1"/>
          </p:cNvSpPr>
          <p:nvPr>
            <p:ph type="dt" sz="half" idx="10"/>
          </p:nvPr>
        </p:nvSpPr>
        <p:spPr>
          <a:xfrm>
            <a:off x="8926248" y="6220740"/>
            <a:ext cx="1021891" cy="323968"/>
          </a:xfrm>
        </p:spPr>
        <p:txBody>
          <a:bodyPr/>
          <a:lstStyle>
            <a:lvl1pPr>
              <a:defRPr>
                <a:solidFill>
                  <a:schemeClr val="bg1">
                    <a:alpha val="70000"/>
                  </a:schemeClr>
                </a:solidFill>
              </a:defRPr>
            </a:lvl1pPr>
          </a:lstStyle>
          <a:p>
            <a:fld id="{D47A9A36-4EB0-BF46-AE48-7CDA251B954B}" type="datetime1">
              <a:rPr lang="en-US" smtClean="0"/>
              <a:t>10/30/23</a:t>
            </a:fld>
            <a:endParaRPr lang="en-US" dirty="0"/>
          </a:p>
        </p:txBody>
      </p:sp>
      <p:sp>
        <p:nvSpPr>
          <p:cNvPr id="17" name="Slide Number">
            <a:extLst>
              <a:ext uri="{FF2B5EF4-FFF2-40B4-BE49-F238E27FC236}">
                <a16:creationId xmlns:a16="http://schemas.microsoft.com/office/drawing/2014/main" id="{DF9C56DA-C412-B14C-8168-05E55A21B5E5}"/>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21" name="Line 1">
            <a:extLst>
              <a:ext uri="{FF2B5EF4-FFF2-40B4-BE49-F238E27FC236}">
                <a16:creationId xmlns:a16="http://schemas.microsoft.com/office/drawing/2014/main" id="{DE31DD2C-32F5-F345-872B-C1CCC72846EE}"/>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Line 2">
            <a:extLst>
              <a:ext uri="{FF2B5EF4-FFF2-40B4-BE49-F238E27FC236}">
                <a16:creationId xmlns:a16="http://schemas.microsoft.com/office/drawing/2014/main" id="{18A2134F-0116-6740-AD2E-82D54002455E}"/>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4" name="Line 3">
            <a:extLst>
              <a:ext uri="{FF2B5EF4-FFF2-40B4-BE49-F238E27FC236}">
                <a16:creationId xmlns:a16="http://schemas.microsoft.com/office/drawing/2014/main" id="{7E7A5392-EE7B-7141-B159-172DDE0D682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73935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orient="horz" pos="1008" userDrawn="1">
          <p15:clr>
            <a:srgbClr val="FBAE40"/>
          </p15:clr>
        </p15:guide>
        <p15:guide id="8" orient="horz" pos="1488" userDrawn="1">
          <p15:clr>
            <a:srgbClr val="FBAE40"/>
          </p15:clr>
        </p15:guide>
        <p15:guide id="9" orient="horz" pos="86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Heading"/>
          <p:cNvSpPr>
            <a:spLocks noGrp="1"/>
          </p:cNvSpPr>
          <p:nvPr>
            <p:ph type="ctrTitle" hasCustomPrompt="1"/>
          </p:nvPr>
        </p:nvSpPr>
        <p:spPr bwMode="blackWhite">
          <a:xfrm>
            <a:off x="2483034" y="1521334"/>
            <a:ext cx="6347458" cy="854080"/>
          </a:xfrm>
          <a:prstGeom prst="rect">
            <a:avLst/>
          </a:prstGeom>
          <a:noFill/>
          <a:ln w="38100">
            <a:noFill/>
          </a:ln>
        </p:spPr>
        <p:txBody>
          <a:bodyPr wrap="square" lIns="0" tIns="0" rIns="0" bIns="0" anchor="t" anchorCtr="0">
            <a:spAutoFit/>
          </a:bodyPr>
          <a:lstStyle>
            <a:lvl1pPr algn="l">
              <a:defRPr sz="6000" b="1" i="1" spc="0">
                <a:solidFill>
                  <a:schemeClr val="tx2"/>
                </a:solidFill>
                <a:latin typeface="Acumin Pro ExtraCondensed" panose="020B0508020202020204" pitchFamily="34" charset="77"/>
              </a:defRPr>
            </a:lvl1pPr>
          </a:lstStyle>
          <a:p>
            <a:r>
              <a:rPr lang="en-US" dirty="0"/>
              <a:t>Thank You</a:t>
            </a:r>
          </a:p>
        </p:txBody>
      </p:sp>
      <p:sp>
        <p:nvSpPr>
          <p:cNvPr id="16" name="Body Text">
            <a:extLst>
              <a:ext uri="{FF2B5EF4-FFF2-40B4-BE49-F238E27FC236}">
                <a16:creationId xmlns:a16="http://schemas.microsoft.com/office/drawing/2014/main" id="{900775FC-E9E4-FF46-A522-92CC39196093}"/>
              </a:ext>
            </a:extLst>
          </p:cNvPr>
          <p:cNvSpPr>
            <a:spLocks noGrp="1"/>
          </p:cNvSpPr>
          <p:nvPr>
            <p:ph type="body" sz="quarter" idx="14" hasCustomPrompt="1"/>
          </p:nvPr>
        </p:nvSpPr>
        <p:spPr>
          <a:xfrm>
            <a:off x="2483032" y="2548210"/>
            <a:ext cx="6347460" cy="880790"/>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accent4"/>
                </a:solidFill>
                <a:latin typeface="Acumin Pro" panose="020B0504020202020204" pitchFamily="34" charset="77"/>
              </a:defRPr>
            </a:lvl1pPr>
          </a:lstStyle>
          <a:p>
            <a:pPr lvl="0"/>
            <a:r>
              <a:rPr lang="en-US" dirty="0"/>
              <a:t>Conclusion, call to action or contact information. </a:t>
            </a:r>
            <a:r>
              <a:rPr lang="en-US" dirty="0" err="1"/>
              <a:t>Acumin</a:t>
            </a:r>
            <a:r>
              <a:rPr lang="en-US" dirty="0"/>
              <a:t> Pro Reg 18 pt. Keep it short with bite-size chunks of information.</a:t>
            </a:r>
          </a:p>
        </p:txBody>
      </p:sp>
      <p:pic>
        <p:nvPicPr>
          <p:cNvPr id="11" name="Purdue Logo" descr="Purdue Logo">
            <a:extLst>
              <a:ext uri="{FF2B5EF4-FFF2-40B4-BE49-F238E27FC236}">
                <a16:creationId xmlns:a16="http://schemas.microsoft.com/office/drawing/2014/main" id="{7D26CD60-C525-9E44-AAFC-774D39C533C6}"/>
              </a:ext>
            </a:extLst>
          </p:cNvPr>
          <p:cNvPicPr>
            <a:picLocks noChangeAspect="1"/>
          </p:cNvPicPr>
          <p:nvPr userDrawn="1"/>
        </p:nvPicPr>
        <p:blipFill>
          <a:blip r:embed="rId2"/>
          <a:stretch>
            <a:fillRect/>
          </a:stretch>
        </p:blipFill>
        <p:spPr>
          <a:xfrm>
            <a:off x="1555978" y="5987945"/>
            <a:ext cx="2459736" cy="440287"/>
          </a:xfrm>
          <a:prstGeom prst="rect">
            <a:avLst/>
          </a:prstGeom>
        </p:spPr>
      </p:pic>
      <p:sp>
        <p:nvSpPr>
          <p:cNvPr id="12" name="Date">
            <a:extLst>
              <a:ext uri="{FF2B5EF4-FFF2-40B4-BE49-F238E27FC236}">
                <a16:creationId xmlns:a16="http://schemas.microsoft.com/office/drawing/2014/main" id="{E7D56F3A-D0B6-8A49-81C9-B6A0051C7E73}"/>
              </a:ext>
            </a:extLst>
          </p:cNvPr>
          <p:cNvSpPr>
            <a:spLocks noGrp="1"/>
          </p:cNvSpPr>
          <p:nvPr>
            <p:ph type="dt" sz="half" idx="10"/>
          </p:nvPr>
        </p:nvSpPr>
        <p:spPr>
          <a:xfrm>
            <a:off x="8926248" y="6220740"/>
            <a:ext cx="1021891" cy="323968"/>
          </a:xfrm>
        </p:spPr>
        <p:txBody>
          <a:bodyPr/>
          <a:lstStyle>
            <a:lvl1pPr>
              <a:defRPr>
                <a:solidFill>
                  <a:schemeClr val="accent4">
                    <a:alpha val="70000"/>
                  </a:schemeClr>
                </a:solidFill>
              </a:defRPr>
            </a:lvl1pPr>
          </a:lstStyle>
          <a:p>
            <a:fld id="{D47A9A36-4EB0-BF46-AE48-7CDA251B954B}" type="datetime1">
              <a:rPr lang="en-US" smtClean="0"/>
              <a:pPr/>
              <a:t>10/30/23</a:t>
            </a:fld>
            <a:endParaRPr lang="en-US" dirty="0"/>
          </a:p>
        </p:txBody>
      </p:sp>
      <p:sp>
        <p:nvSpPr>
          <p:cNvPr id="14" name="Slide Number">
            <a:extLst>
              <a:ext uri="{FF2B5EF4-FFF2-40B4-BE49-F238E27FC236}">
                <a16:creationId xmlns:a16="http://schemas.microsoft.com/office/drawing/2014/main" id="{DED03763-61BB-3343-B3CC-0623CC8EAA03}"/>
              </a:ext>
            </a:extLst>
          </p:cNvPr>
          <p:cNvSpPr>
            <a:spLocks noGrp="1"/>
          </p:cNvSpPr>
          <p:nvPr>
            <p:ph type="sldNum" sz="quarter" idx="12"/>
          </p:nvPr>
        </p:nvSpPr>
        <p:spPr>
          <a:xfrm>
            <a:off x="10096500" y="6200875"/>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cxnSp>
        <p:nvCxnSpPr>
          <p:cNvPr id="17" name="Line 1">
            <a:extLst>
              <a:ext uri="{FF2B5EF4-FFF2-40B4-BE49-F238E27FC236}">
                <a16:creationId xmlns:a16="http://schemas.microsoft.com/office/drawing/2014/main" id="{9B9CC658-FCDB-754D-83A8-E72E62847F53}"/>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2">
            <a:extLst>
              <a:ext uri="{FF2B5EF4-FFF2-40B4-BE49-F238E27FC236}">
                <a16:creationId xmlns:a16="http://schemas.microsoft.com/office/drawing/2014/main" id="{52700362-C315-8A41-8A37-D1C4D5A0E238}"/>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Line 3">
            <a:extLst>
              <a:ext uri="{FF2B5EF4-FFF2-40B4-BE49-F238E27FC236}">
                <a16:creationId xmlns:a16="http://schemas.microsoft.com/office/drawing/2014/main" id="{14A431DC-9C67-D94C-982A-8D0C2E3D10D8}"/>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5323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56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141394" y="964692"/>
            <a:ext cx="7917007"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141394" y="2638046"/>
            <a:ext cx="7917007" cy="310198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744769" y="6227670"/>
            <a:ext cx="1161231" cy="323968"/>
          </a:xfrm>
          <a:prstGeom prst="rect">
            <a:avLst/>
          </a:prstGeom>
        </p:spPr>
        <p:txBody>
          <a:bodyPr vert="horz" lIns="91440" tIns="45720" rIns="91440" bIns="45720" rtlCol="0" anchor="ctr"/>
          <a:lstStyle>
            <a:lvl1pPr algn="r">
              <a:defRPr sz="1000" b="0" i="0">
                <a:solidFill>
                  <a:schemeClr val="tx1">
                    <a:alpha val="70000"/>
                  </a:schemeClr>
                </a:solidFill>
                <a:latin typeface="Acumin Pro" panose="020B0504020202020204" pitchFamily="34" charset="77"/>
              </a:defRPr>
            </a:lvl1pPr>
          </a:lstStyle>
          <a:p>
            <a:fld id="{E0C8DACD-4E35-4E4C-AC75-C3DE50F04E7E}" type="datetime1">
              <a:rPr lang="en-US" smtClean="0"/>
              <a:pPr/>
              <a:t>10/30/23</a:t>
            </a:fld>
            <a:endParaRPr lang="en-US" dirty="0"/>
          </a:p>
        </p:txBody>
      </p:sp>
      <p:sp>
        <p:nvSpPr>
          <p:cNvPr id="5" name="Footer Placeholder 4"/>
          <p:cNvSpPr>
            <a:spLocks noGrp="1"/>
          </p:cNvSpPr>
          <p:nvPr>
            <p:ph type="ftr" sz="quarter" idx="3"/>
          </p:nvPr>
        </p:nvSpPr>
        <p:spPr>
          <a:xfrm>
            <a:off x="1137845" y="6219163"/>
            <a:ext cx="6075552"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096500" y="6200875"/>
            <a:ext cx="487680" cy="365760"/>
          </a:xfrm>
          <a:prstGeom prst="ellipse">
            <a:avLst/>
          </a:prstGeom>
          <a:noFill/>
        </p:spPr>
        <p:txBody>
          <a:bodyPr vert="horz" lIns="18288" tIns="45720" rIns="18288" bIns="45720" rtlCol="0" anchor="ctr">
            <a:noAutofit/>
          </a:bodyPr>
          <a:lstStyle>
            <a:lvl1pPr algn="ctr">
              <a:defRPr sz="1000" b="1" i="0" spc="0" baseline="0">
                <a:solidFill>
                  <a:schemeClr val="tx1"/>
                </a:solidFill>
                <a:latin typeface="Acumin Pro Semibold" panose="020B0504020202020204" pitchFamily="34" charset="77"/>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595336832"/>
      </p:ext>
    </p:extLst>
  </p:cSld>
  <p:clrMap bg1="lt1" tx1="dk1" bg2="lt2" tx2="dk2" accent1="accent1" accent2="accent2" accent3="accent3" accent4="accent4" accent5="accent5" accent6="accent6" hlink="hlink" folHlink="folHlink"/>
  <p:sldLayoutIdLst>
    <p:sldLayoutId id="2147483725" r:id="rId1"/>
    <p:sldLayoutId id="2147483709" r:id="rId2"/>
    <p:sldLayoutId id="2147483720" r:id="rId3"/>
    <p:sldLayoutId id="2147483721" r:id="rId4"/>
    <p:sldLayoutId id="2147483722" r:id="rId5"/>
    <p:sldLayoutId id="2147483723" r:id="rId6"/>
    <p:sldLayoutId id="2147483724" r:id="rId7"/>
  </p:sldLayoutIdLst>
  <p:hf hdr="0" ftr="0"/>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4056" userDrawn="1">
          <p15:clr>
            <a:srgbClr val="F26B43"/>
          </p15:clr>
        </p15:guide>
        <p15:guide id="4" pos="6240" userDrawn="1">
          <p15:clr>
            <a:srgbClr val="F26B43"/>
          </p15:clr>
        </p15:guide>
        <p15:guide id="5" pos="63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hyperlink" Target="https://the-examples-book.com/crp/students/fall2023/final_presentation#rubric" TargetMode="Externa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54EA7F14-B9DE-164B-9F38-47D5668D2586}"/>
              </a:ext>
            </a:extLst>
          </p:cNvPr>
          <p:cNvSpPr>
            <a:spLocks noGrp="1"/>
          </p:cNvSpPr>
          <p:nvPr>
            <p:ph type="ctrTitle"/>
          </p:nvPr>
        </p:nvSpPr>
        <p:spPr>
          <a:xfrm>
            <a:off x="2141790" y="1840297"/>
            <a:ext cx="8217317" cy="939488"/>
          </a:xfrm>
        </p:spPr>
        <p:txBody>
          <a:bodyPr/>
          <a:lstStyle/>
          <a:p>
            <a:r>
              <a:rPr lang="en-US" sz="6600" dirty="0">
                <a:latin typeface="Acumin Pro ExtraCondensed"/>
              </a:rPr>
              <a:t>Final Presentation Outlining</a:t>
            </a:r>
          </a:p>
        </p:txBody>
      </p:sp>
      <p:sp>
        <p:nvSpPr>
          <p:cNvPr id="5" name="Slide Number">
            <a:extLst>
              <a:ext uri="{FF2B5EF4-FFF2-40B4-BE49-F238E27FC236}">
                <a16:creationId xmlns:a16="http://schemas.microsoft.com/office/drawing/2014/main" id="{FFCAA48C-2045-8749-8754-B722B9DB8A5C}"/>
              </a:ext>
            </a:extLst>
          </p:cNvPr>
          <p:cNvSpPr>
            <a:spLocks noGrp="1"/>
          </p:cNvSpPr>
          <p:nvPr>
            <p:ph type="sldNum" sz="quarter" idx="12"/>
          </p:nvPr>
        </p:nvSpPr>
        <p:spPr/>
        <p:txBody>
          <a:bodyPr/>
          <a:lstStyle/>
          <a:p>
            <a:fld id="{8A7A6979-0714-4377-B894-6BE4C2D6E202}" type="slidenum">
              <a:rPr lang="en-US" smtClean="0"/>
              <a:pPr/>
              <a:t>1</a:t>
            </a:fld>
            <a:endParaRPr lang="en-US" dirty="0"/>
          </a:p>
        </p:txBody>
      </p:sp>
      <p:sp>
        <p:nvSpPr>
          <p:cNvPr id="6" name="Subtitle 5">
            <a:extLst>
              <a:ext uri="{FF2B5EF4-FFF2-40B4-BE49-F238E27FC236}">
                <a16:creationId xmlns:a16="http://schemas.microsoft.com/office/drawing/2014/main" id="{3B9C9C21-A248-9A24-E91A-4866368099CD}"/>
              </a:ext>
            </a:extLst>
          </p:cNvPr>
          <p:cNvSpPr>
            <a:spLocks noGrp="1"/>
          </p:cNvSpPr>
          <p:nvPr>
            <p:ph type="subTitle" idx="1"/>
          </p:nvPr>
        </p:nvSpPr>
        <p:spPr>
          <a:xfrm>
            <a:off x="2141790" y="3693881"/>
            <a:ext cx="6801603" cy="1272143"/>
          </a:xfrm>
        </p:spPr>
        <p:txBody>
          <a:bodyPr/>
          <a:lstStyle/>
          <a:p>
            <a:r>
              <a:rPr lang="en-US" dirty="0"/>
              <a:t>What is it? </a:t>
            </a:r>
          </a:p>
          <a:p>
            <a:r>
              <a:rPr lang="en-US" dirty="0"/>
              <a:t>Do I have it?</a:t>
            </a:r>
          </a:p>
          <a:p>
            <a:r>
              <a:rPr lang="en-US" dirty="0"/>
              <a:t>Can I develop it?</a:t>
            </a:r>
          </a:p>
        </p:txBody>
      </p:sp>
    </p:spTree>
    <p:extLst>
      <p:ext uri="{BB962C8B-B14F-4D97-AF65-F5344CB8AC3E}">
        <p14:creationId xmlns:p14="http://schemas.microsoft.com/office/powerpoint/2010/main" val="27081081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F6A23-9D29-43BD-8A5A-B44E842CAFBA}"/>
              </a:ext>
            </a:extLst>
          </p:cNvPr>
          <p:cNvSpPr>
            <a:spLocks noGrp="1"/>
          </p:cNvSpPr>
          <p:nvPr>
            <p:ph type="ctrTitle"/>
          </p:nvPr>
        </p:nvSpPr>
        <p:spPr/>
        <p:txBody>
          <a:bodyPr/>
          <a:lstStyle/>
          <a:p>
            <a:r>
              <a:rPr lang="en-US" dirty="0"/>
              <a:t>Activity: Outline Your Presentation </a:t>
            </a:r>
          </a:p>
        </p:txBody>
      </p:sp>
      <p:sp>
        <p:nvSpPr>
          <p:cNvPr id="3" name="Subtitle 2">
            <a:extLst>
              <a:ext uri="{FF2B5EF4-FFF2-40B4-BE49-F238E27FC236}">
                <a16:creationId xmlns:a16="http://schemas.microsoft.com/office/drawing/2014/main" id="{E4F97BCD-D8E1-DD47-20CB-6DCA423A1153}"/>
              </a:ext>
            </a:extLst>
          </p:cNvPr>
          <p:cNvSpPr>
            <a:spLocks noGrp="1"/>
          </p:cNvSpPr>
          <p:nvPr>
            <p:ph type="subTitle" idx="1"/>
          </p:nvPr>
        </p:nvSpPr>
        <p:spPr>
          <a:xfrm>
            <a:off x="2801999" y="2998113"/>
            <a:ext cx="7988982" cy="861774"/>
          </a:xfrm>
        </p:spPr>
        <p:txBody>
          <a:bodyPr/>
          <a:lstStyle/>
          <a:p>
            <a:r>
              <a:rPr lang="en-US" sz="2800" dirty="0"/>
              <a:t>Use the the following Guiding questions to outline your presentation as a group</a:t>
            </a:r>
          </a:p>
        </p:txBody>
      </p:sp>
      <p:sp>
        <p:nvSpPr>
          <p:cNvPr id="5" name="Slide Number Placeholder 4">
            <a:extLst>
              <a:ext uri="{FF2B5EF4-FFF2-40B4-BE49-F238E27FC236}">
                <a16:creationId xmlns:a16="http://schemas.microsoft.com/office/drawing/2014/main" id="{EBDBE835-CF63-AE0F-5B73-A660BB44C337}"/>
              </a:ext>
            </a:extLst>
          </p:cNvPr>
          <p:cNvSpPr>
            <a:spLocks noGrp="1"/>
          </p:cNvSpPr>
          <p:nvPr>
            <p:ph type="sldNum" sz="quarter" idx="12"/>
          </p:nvPr>
        </p:nvSpPr>
        <p:spPr/>
        <p:txBody>
          <a:bodyPr/>
          <a:lstStyle/>
          <a:p>
            <a:fld id="{8A7A6979-0714-4377-B894-6BE4C2D6E202}" type="slidenum">
              <a:rPr lang="en-US" smtClean="0"/>
              <a:pPr/>
              <a:t>2</a:t>
            </a:fld>
            <a:endParaRPr lang="en-US" dirty="0"/>
          </a:p>
        </p:txBody>
      </p:sp>
    </p:spTree>
    <p:extLst>
      <p:ext uri="{BB962C8B-B14F-4D97-AF65-F5344CB8AC3E}">
        <p14:creationId xmlns:p14="http://schemas.microsoft.com/office/powerpoint/2010/main" val="8539582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D4A3-874C-7B78-3671-7007B0A507D9}"/>
              </a:ext>
            </a:extLst>
          </p:cNvPr>
          <p:cNvSpPr>
            <a:spLocks noGrp="1"/>
          </p:cNvSpPr>
          <p:nvPr>
            <p:ph type="ctrTitle"/>
          </p:nvPr>
        </p:nvSpPr>
        <p:spPr/>
        <p:txBody>
          <a:bodyPr/>
          <a:lstStyle/>
          <a:p>
            <a:r>
              <a:rPr lang="en-US" dirty="0"/>
              <a:t>What is the purpose of your presentation?</a:t>
            </a:r>
          </a:p>
        </p:txBody>
      </p:sp>
      <p:sp>
        <p:nvSpPr>
          <p:cNvPr id="4" name="Text Placeholder 3">
            <a:extLst>
              <a:ext uri="{FF2B5EF4-FFF2-40B4-BE49-F238E27FC236}">
                <a16:creationId xmlns:a16="http://schemas.microsoft.com/office/drawing/2014/main" id="{15342C36-096C-62AA-92FA-3E797F659B35}"/>
              </a:ext>
            </a:extLst>
          </p:cNvPr>
          <p:cNvSpPr>
            <a:spLocks noGrp="1"/>
          </p:cNvSpPr>
          <p:nvPr>
            <p:ph type="body" sz="quarter" idx="14"/>
          </p:nvPr>
        </p:nvSpPr>
        <p:spPr>
          <a:xfrm>
            <a:off x="2107520" y="1408103"/>
            <a:ext cx="8390718" cy="4460262"/>
          </a:xfrm>
        </p:spPr>
        <p:txBody>
          <a:bodyPr>
            <a:normAutofit/>
          </a:bodyPr>
          <a:lstStyle/>
          <a:p>
            <a:pPr algn="l"/>
            <a:r>
              <a:rPr lang="en-US" b="0" i="0" dirty="0">
                <a:solidFill>
                  <a:srgbClr val="2D2D2D"/>
                </a:solidFill>
                <a:effectLst/>
                <a:latin typeface="Noto Sans" panose="020B0502040504020204" pitchFamily="34" charset="0"/>
              </a:rPr>
              <a:t>When creating a presentation outline, determine your goal. To find this, think about what you want your audience to obtain or support after your discussion. Make your goal specific and measurable to focus your presentation. Common purposes of presentations include:</a:t>
            </a:r>
            <a:br>
              <a:rPr lang="en-US" b="0" i="0" dirty="0">
                <a:solidFill>
                  <a:srgbClr val="2D2D2D"/>
                </a:solidFill>
                <a:effectLst/>
                <a:latin typeface="Noto Sans" panose="020B0502040504020204" pitchFamily="34" charset="0"/>
              </a:rPr>
            </a:br>
            <a:endParaRPr lang="en-US" b="0" i="0" dirty="0">
              <a:solidFill>
                <a:srgbClr val="2D2D2D"/>
              </a:solidFill>
              <a:effectLst/>
              <a:latin typeface="Noto Sans" panose="020B0502040504020204" pitchFamily="34" charset="0"/>
            </a:endParaRPr>
          </a:p>
          <a:p>
            <a:pPr lvl="1"/>
            <a:r>
              <a:rPr lang="en-US" b="0" i="0" dirty="0">
                <a:solidFill>
                  <a:srgbClr val="2D2D2D"/>
                </a:solidFill>
                <a:effectLst/>
                <a:latin typeface="Noto Sans" panose="020B0502040504020204" pitchFamily="34" charset="0"/>
              </a:rPr>
              <a:t>Entertaining</a:t>
            </a:r>
          </a:p>
          <a:p>
            <a:pPr lvl="1"/>
            <a:r>
              <a:rPr lang="en-US" b="0" i="0" dirty="0">
                <a:solidFill>
                  <a:srgbClr val="2D2D2D"/>
                </a:solidFill>
                <a:effectLst/>
                <a:latin typeface="Noto Sans" panose="020B0502040504020204" pitchFamily="34" charset="0"/>
              </a:rPr>
              <a:t>Educating</a:t>
            </a:r>
          </a:p>
          <a:p>
            <a:pPr lvl="1"/>
            <a:r>
              <a:rPr lang="en-US" b="0" i="0" dirty="0">
                <a:solidFill>
                  <a:srgbClr val="2D2D2D"/>
                </a:solidFill>
                <a:effectLst/>
                <a:latin typeface="Noto Sans" panose="020B0502040504020204" pitchFamily="34" charset="0"/>
              </a:rPr>
              <a:t>Informing</a:t>
            </a:r>
          </a:p>
          <a:p>
            <a:pPr lvl="1"/>
            <a:r>
              <a:rPr lang="en-US" b="0" i="0" dirty="0">
                <a:solidFill>
                  <a:srgbClr val="2D2D2D"/>
                </a:solidFill>
                <a:effectLst/>
                <a:latin typeface="Noto Sans" panose="020B0502040504020204" pitchFamily="34" charset="0"/>
              </a:rPr>
              <a:t>Persuading</a:t>
            </a:r>
          </a:p>
          <a:p>
            <a:pPr lvl="1"/>
            <a:r>
              <a:rPr lang="en-US" b="0" i="0" dirty="0">
                <a:solidFill>
                  <a:srgbClr val="2D2D2D"/>
                </a:solidFill>
                <a:effectLst/>
                <a:latin typeface="Noto Sans" panose="020B0502040504020204" pitchFamily="34" charset="0"/>
              </a:rPr>
              <a:t>Motivating</a:t>
            </a:r>
          </a:p>
          <a:p>
            <a:pPr lvl="1"/>
            <a:r>
              <a:rPr lang="en-US" b="0" i="0" dirty="0">
                <a:solidFill>
                  <a:srgbClr val="2D2D2D"/>
                </a:solidFill>
                <a:effectLst/>
                <a:latin typeface="Noto Sans" panose="020B0502040504020204" pitchFamily="34" charset="0"/>
              </a:rPr>
              <a:t>Inspiring an action</a:t>
            </a:r>
          </a:p>
          <a:p>
            <a:endParaRPr lang="en-US" dirty="0"/>
          </a:p>
        </p:txBody>
      </p:sp>
      <p:sp>
        <p:nvSpPr>
          <p:cNvPr id="5" name="Slide Number Placeholder 4">
            <a:extLst>
              <a:ext uri="{FF2B5EF4-FFF2-40B4-BE49-F238E27FC236}">
                <a16:creationId xmlns:a16="http://schemas.microsoft.com/office/drawing/2014/main" id="{944B2B33-C276-643C-D114-D5438D7ECD59}"/>
              </a:ext>
            </a:extLst>
          </p:cNvPr>
          <p:cNvSpPr>
            <a:spLocks noGrp="1"/>
          </p:cNvSpPr>
          <p:nvPr>
            <p:ph type="sldNum" sz="quarter" idx="12"/>
          </p:nvPr>
        </p:nvSpPr>
        <p:spPr/>
        <p:txBody>
          <a:bodyPr/>
          <a:lstStyle/>
          <a:p>
            <a:fld id="{8A7A6979-0714-4377-B894-6BE4C2D6E202}" type="slidenum">
              <a:rPr lang="en-US" smtClean="0"/>
              <a:pPr/>
              <a:t>3</a:t>
            </a:fld>
            <a:endParaRPr lang="en-US" dirty="0"/>
          </a:p>
        </p:txBody>
      </p:sp>
    </p:spTree>
    <p:extLst>
      <p:ext uri="{BB962C8B-B14F-4D97-AF65-F5344CB8AC3E}">
        <p14:creationId xmlns:p14="http://schemas.microsoft.com/office/powerpoint/2010/main" val="9579985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0726C-0DC5-0557-A877-3A885FC431DA}"/>
              </a:ext>
            </a:extLst>
          </p:cNvPr>
          <p:cNvSpPr>
            <a:spLocks noGrp="1"/>
          </p:cNvSpPr>
          <p:nvPr>
            <p:ph type="ctrTitle"/>
          </p:nvPr>
        </p:nvSpPr>
        <p:spPr/>
        <p:txBody>
          <a:bodyPr/>
          <a:lstStyle/>
          <a:p>
            <a:r>
              <a:rPr lang="en-US" dirty="0"/>
              <a:t>How should your presentation be structured?</a:t>
            </a:r>
          </a:p>
        </p:txBody>
      </p:sp>
      <p:sp>
        <p:nvSpPr>
          <p:cNvPr id="4" name="Text Placeholder 3">
            <a:extLst>
              <a:ext uri="{FF2B5EF4-FFF2-40B4-BE49-F238E27FC236}">
                <a16:creationId xmlns:a16="http://schemas.microsoft.com/office/drawing/2014/main" id="{B4D34187-1FFE-9093-7E60-3BE3D93511E4}"/>
              </a:ext>
            </a:extLst>
          </p:cNvPr>
          <p:cNvSpPr>
            <a:spLocks noGrp="1"/>
          </p:cNvSpPr>
          <p:nvPr>
            <p:ph type="body" sz="quarter" idx="14"/>
          </p:nvPr>
        </p:nvSpPr>
        <p:spPr>
          <a:xfrm>
            <a:off x="2107520" y="1408103"/>
            <a:ext cx="8587488" cy="3869953"/>
          </a:xfrm>
        </p:spPr>
        <p:txBody>
          <a:bodyPr>
            <a:normAutofit fontScale="92500" lnSpcReduction="20000"/>
          </a:bodyPr>
          <a:lstStyle/>
          <a:p>
            <a:pPr algn="l"/>
            <a:r>
              <a:rPr lang="en-US" b="0" i="0" dirty="0">
                <a:solidFill>
                  <a:srgbClr val="2D2D2D"/>
                </a:solidFill>
                <a:effectLst/>
                <a:latin typeface="Noto Sans" panose="020B0502040504020204" pitchFamily="34" charset="0"/>
              </a:rPr>
              <a:t>Next, build your presentation's structure. Here, </a:t>
            </a:r>
            <a:r>
              <a:rPr lang="en-US" b="1" i="0" dirty="0">
                <a:solidFill>
                  <a:srgbClr val="2D2D2D"/>
                </a:solidFill>
                <a:effectLst/>
                <a:latin typeface="Noto Sans" panose="020B0502040504020204" pitchFamily="34" charset="0"/>
              </a:rPr>
              <a:t>consider where each of your discussion points belongs in your talk and what supporting material you plan to use</a:t>
            </a:r>
            <a:r>
              <a:rPr lang="en-US" b="0" i="0" dirty="0">
                <a:solidFill>
                  <a:srgbClr val="2D2D2D"/>
                </a:solidFill>
                <a:effectLst/>
                <a:latin typeface="Noto Sans" panose="020B0502040504020204" pitchFamily="34" charset="0"/>
              </a:rPr>
              <a:t>. One way to organize your structure is by using sticky notes to write each point on so that you can move it around and see how each point connects with the entire presentation. You may also want to write down how long each section takes to present. The main components of a presentation are:</a:t>
            </a:r>
            <a:br>
              <a:rPr lang="en-US" b="0" i="0" dirty="0">
                <a:solidFill>
                  <a:srgbClr val="2D2D2D"/>
                </a:solidFill>
                <a:effectLst/>
                <a:latin typeface="Noto Sans" panose="020B0502040504020204" pitchFamily="34" charset="0"/>
              </a:rPr>
            </a:br>
            <a:endParaRPr lang="en-US" b="0" i="0" dirty="0">
              <a:solidFill>
                <a:srgbClr val="2D2D2D"/>
              </a:solidFill>
              <a:effectLst/>
              <a:latin typeface="Noto Sans" panose="020B0502040504020204" pitchFamily="34" charset="0"/>
            </a:endParaRPr>
          </a:p>
          <a:p>
            <a:pPr lvl="1"/>
            <a:r>
              <a:rPr lang="en-US" b="0" i="0" dirty="0">
                <a:solidFill>
                  <a:srgbClr val="2D2D2D"/>
                </a:solidFill>
                <a:effectLst/>
                <a:latin typeface="Noto Sans" panose="020B0502040504020204" pitchFamily="34" charset="0"/>
              </a:rPr>
              <a:t>Introduction</a:t>
            </a:r>
          </a:p>
          <a:p>
            <a:pPr lvl="1"/>
            <a:r>
              <a:rPr lang="en-US" b="0" i="0" dirty="0">
                <a:solidFill>
                  <a:srgbClr val="2D2D2D"/>
                </a:solidFill>
                <a:effectLst/>
                <a:latin typeface="Noto Sans" panose="020B0502040504020204" pitchFamily="34" charset="0"/>
              </a:rPr>
              <a:t>Main body</a:t>
            </a:r>
          </a:p>
          <a:p>
            <a:pPr lvl="2"/>
            <a:r>
              <a:rPr lang="en-US" b="0" i="0" dirty="0">
                <a:solidFill>
                  <a:srgbClr val="2D2D2D"/>
                </a:solidFill>
                <a:effectLst/>
                <a:latin typeface="Noto Sans" panose="020B0502040504020204" pitchFamily="34" charset="0"/>
              </a:rPr>
              <a:t>Subsections as needed</a:t>
            </a:r>
          </a:p>
          <a:p>
            <a:pPr lvl="1"/>
            <a:r>
              <a:rPr lang="en-US" b="0" i="0" dirty="0">
                <a:solidFill>
                  <a:srgbClr val="2D2D2D"/>
                </a:solidFill>
                <a:effectLst/>
                <a:latin typeface="Noto Sans" panose="020B0502040504020204" pitchFamily="34" charset="0"/>
              </a:rPr>
              <a:t>Conclusion</a:t>
            </a:r>
          </a:p>
          <a:p>
            <a:pPr lvl="1"/>
            <a:r>
              <a:rPr lang="en-US" dirty="0">
                <a:solidFill>
                  <a:srgbClr val="2D2D2D"/>
                </a:solidFill>
                <a:latin typeface="Noto Sans" panose="020B0502040504020204" pitchFamily="34" charset="0"/>
              </a:rPr>
              <a:t>Question and Answer</a:t>
            </a:r>
          </a:p>
          <a:p>
            <a:pPr lvl="1"/>
            <a:endParaRPr lang="en-US" b="0" i="0" dirty="0">
              <a:solidFill>
                <a:srgbClr val="2D2D2D"/>
              </a:solidFill>
              <a:effectLst/>
              <a:latin typeface="Noto Sans" panose="020B0502040504020204" pitchFamily="34" charset="0"/>
            </a:endParaRPr>
          </a:p>
          <a:p>
            <a:r>
              <a:rPr lang="en-US" dirty="0">
                <a:solidFill>
                  <a:srgbClr val="2D2D2D"/>
                </a:solidFill>
                <a:latin typeface="Noto Sans" panose="020B0502040504020204" pitchFamily="34" charset="0"/>
              </a:rPr>
              <a:t>Remember to follow the Final Presentation Rubric: </a:t>
            </a:r>
            <a:r>
              <a:rPr lang="en-US" dirty="0">
                <a:solidFill>
                  <a:srgbClr val="0070C0"/>
                </a:solidFill>
                <a:latin typeface="Noto Sans" panose="020B0502040504020204" pitchFamily="34" charset="0"/>
                <a:hlinkClick r:id="rId2">
                  <a:extLst>
                    <a:ext uri="{A12FA001-AC4F-418D-AE19-62706E023703}">
                      <ahyp:hlinkClr xmlns:ahyp="http://schemas.microsoft.com/office/drawing/2018/hyperlinkcolor" val="tx"/>
                    </a:ext>
                  </a:extLst>
                </a:hlinkClick>
              </a:rPr>
              <a:t>https://the-examples-book.com/crp/students/fall2023/final_presentation#rubric</a:t>
            </a:r>
            <a:r>
              <a:rPr lang="en-US" dirty="0">
                <a:solidFill>
                  <a:srgbClr val="0070C0"/>
                </a:solidFill>
                <a:latin typeface="Noto Sans" panose="020B0502040504020204" pitchFamily="34" charset="0"/>
              </a:rPr>
              <a:t> </a:t>
            </a:r>
            <a:endParaRPr lang="en-US" b="0" i="0" dirty="0">
              <a:solidFill>
                <a:srgbClr val="0070C0"/>
              </a:solidFill>
              <a:effectLst/>
              <a:latin typeface="Noto Sans" panose="020B0502040504020204" pitchFamily="34" charset="0"/>
            </a:endParaRPr>
          </a:p>
          <a:p>
            <a:endParaRPr lang="en-US" dirty="0"/>
          </a:p>
        </p:txBody>
      </p:sp>
      <p:sp>
        <p:nvSpPr>
          <p:cNvPr id="5" name="Slide Number Placeholder 4">
            <a:extLst>
              <a:ext uri="{FF2B5EF4-FFF2-40B4-BE49-F238E27FC236}">
                <a16:creationId xmlns:a16="http://schemas.microsoft.com/office/drawing/2014/main" id="{CB753B84-BC49-FB5D-730A-8CF8A4CAFDBB}"/>
              </a:ext>
            </a:extLst>
          </p:cNvPr>
          <p:cNvSpPr>
            <a:spLocks noGrp="1"/>
          </p:cNvSpPr>
          <p:nvPr>
            <p:ph type="sldNum" sz="quarter" idx="12"/>
          </p:nvPr>
        </p:nvSpPr>
        <p:spPr/>
        <p:txBody>
          <a:bodyPr/>
          <a:lstStyle/>
          <a:p>
            <a:fld id="{8A7A6979-0714-4377-B894-6BE4C2D6E202}" type="slidenum">
              <a:rPr lang="en-US" smtClean="0"/>
              <a:pPr/>
              <a:t>4</a:t>
            </a:fld>
            <a:endParaRPr lang="en-US" dirty="0"/>
          </a:p>
        </p:txBody>
      </p:sp>
    </p:spTree>
    <p:extLst>
      <p:ext uri="{BB962C8B-B14F-4D97-AF65-F5344CB8AC3E}">
        <p14:creationId xmlns:p14="http://schemas.microsoft.com/office/powerpoint/2010/main" val="24815020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1E311-2B4F-7D33-5E3F-20DB621847B8}"/>
              </a:ext>
            </a:extLst>
          </p:cNvPr>
          <p:cNvSpPr>
            <a:spLocks noGrp="1"/>
          </p:cNvSpPr>
          <p:nvPr>
            <p:ph type="ctrTitle"/>
          </p:nvPr>
        </p:nvSpPr>
        <p:spPr/>
        <p:txBody>
          <a:bodyPr/>
          <a:lstStyle/>
          <a:p>
            <a:r>
              <a:rPr lang="en-US" dirty="0"/>
              <a:t>How will your presentation garner interest from attendees?</a:t>
            </a:r>
          </a:p>
        </p:txBody>
      </p:sp>
      <p:sp>
        <p:nvSpPr>
          <p:cNvPr id="4" name="Text Placeholder 3">
            <a:extLst>
              <a:ext uri="{FF2B5EF4-FFF2-40B4-BE49-F238E27FC236}">
                <a16:creationId xmlns:a16="http://schemas.microsoft.com/office/drawing/2014/main" id="{13024300-5286-CF5C-5EDB-7C9434481310}"/>
              </a:ext>
            </a:extLst>
          </p:cNvPr>
          <p:cNvSpPr>
            <a:spLocks noGrp="1"/>
          </p:cNvSpPr>
          <p:nvPr>
            <p:ph type="body" sz="quarter" idx="14"/>
          </p:nvPr>
        </p:nvSpPr>
        <p:spPr/>
        <p:txBody>
          <a:bodyPr/>
          <a:lstStyle/>
          <a:p>
            <a:r>
              <a:rPr lang="en-US" dirty="0"/>
              <a:t>Use an attention grabber at the beginning of the presentation</a:t>
            </a:r>
          </a:p>
          <a:p>
            <a:pPr marL="0" indent="0">
              <a:buNone/>
            </a:pPr>
            <a:endParaRPr lang="en-US" dirty="0"/>
          </a:p>
          <a:p>
            <a:r>
              <a:rPr lang="en-US" dirty="0"/>
              <a:t>Consider visual content and where it belongs in the presentation</a:t>
            </a:r>
          </a:p>
          <a:p>
            <a:pPr lvl="1"/>
            <a:r>
              <a:rPr lang="en-US" dirty="0"/>
              <a:t>Live demonstrations</a:t>
            </a:r>
          </a:p>
          <a:p>
            <a:pPr lvl="1"/>
            <a:r>
              <a:rPr lang="en-US" dirty="0"/>
              <a:t>Photos</a:t>
            </a:r>
          </a:p>
          <a:p>
            <a:pPr lvl="1"/>
            <a:r>
              <a:rPr lang="en-US" dirty="0"/>
              <a:t>Workflows</a:t>
            </a:r>
          </a:p>
          <a:p>
            <a:pPr lvl="1"/>
            <a:r>
              <a:rPr lang="en-US" dirty="0"/>
              <a:t>Graphs</a:t>
            </a:r>
          </a:p>
          <a:p>
            <a:pPr marL="228600" lvl="1" indent="0">
              <a:buNone/>
            </a:pPr>
            <a:endParaRPr lang="en-US" dirty="0"/>
          </a:p>
          <a:p>
            <a:endParaRPr lang="en-US" dirty="0"/>
          </a:p>
        </p:txBody>
      </p:sp>
      <p:sp>
        <p:nvSpPr>
          <p:cNvPr id="5" name="Slide Number Placeholder 4">
            <a:extLst>
              <a:ext uri="{FF2B5EF4-FFF2-40B4-BE49-F238E27FC236}">
                <a16:creationId xmlns:a16="http://schemas.microsoft.com/office/drawing/2014/main" id="{A16C0CA0-3415-5637-EE26-3593F6AAB3C4}"/>
              </a:ext>
            </a:extLst>
          </p:cNvPr>
          <p:cNvSpPr>
            <a:spLocks noGrp="1"/>
          </p:cNvSpPr>
          <p:nvPr>
            <p:ph type="sldNum" sz="quarter" idx="12"/>
          </p:nvPr>
        </p:nvSpPr>
        <p:spPr/>
        <p:txBody>
          <a:bodyPr/>
          <a:lstStyle/>
          <a:p>
            <a:fld id="{8A7A6979-0714-4377-B894-6BE4C2D6E202}" type="slidenum">
              <a:rPr lang="en-US" smtClean="0"/>
              <a:pPr/>
              <a:t>5</a:t>
            </a:fld>
            <a:endParaRPr lang="en-US" dirty="0"/>
          </a:p>
        </p:txBody>
      </p:sp>
    </p:spTree>
    <p:extLst>
      <p:ext uri="{BB962C8B-B14F-4D97-AF65-F5344CB8AC3E}">
        <p14:creationId xmlns:p14="http://schemas.microsoft.com/office/powerpoint/2010/main" val="9824356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297F6-2358-D8B5-36EC-01B14D26CA46}"/>
              </a:ext>
            </a:extLst>
          </p:cNvPr>
          <p:cNvSpPr>
            <a:spLocks noGrp="1"/>
          </p:cNvSpPr>
          <p:nvPr>
            <p:ph type="ctrTitle"/>
          </p:nvPr>
        </p:nvSpPr>
        <p:spPr/>
        <p:txBody>
          <a:bodyPr/>
          <a:lstStyle/>
          <a:p>
            <a:r>
              <a:rPr lang="en-US" dirty="0"/>
              <a:t>Who will speak during which slide?</a:t>
            </a:r>
          </a:p>
        </p:txBody>
      </p:sp>
      <p:sp>
        <p:nvSpPr>
          <p:cNvPr id="4" name="Text Placeholder 3">
            <a:extLst>
              <a:ext uri="{FF2B5EF4-FFF2-40B4-BE49-F238E27FC236}">
                <a16:creationId xmlns:a16="http://schemas.microsoft.com/office/drawing/2014/main" id="{ECFBA4E9-EE18-080A-1C0B-A24DAD4FD888}"/>
              </a:ext>
            </a:extLst>
          </p:cNvPr>
          <p:cNvSpPr>
            <a:spLocks noGrp="1"/>
          </p:cNvSpPr>
          <p:nvPr>
            <p:ph type="body" sz="quarter" idx="14"/>
          </p:nvPr>
        </p:nvSpPr>
        <p:spPr/>
        <p:txBody>
          <a:bodyPr/>
          <a:lstStyle/>
          <a:p>
            <a:r>
              <a:rPr lang="en-US" dirty="0"/>
              <a:t>Be sure to outline who on the team will speak during each part of the presentation</a:t>
            </a:r>
          </a:p>
          <a:p>
            <a:endParaRPr lang="en-US" dirty="0"/>
          </a:p>
          <a:p>
            <a:r>
              <a:rPr lang="en-US" dirty="0"/>
              <a:t>All team members should be involved</a:t>
            </a:r>
          </a:p>
          <a:p>
            <a:endParaRPr lang="en-US" dirty="0"/>
          </a:p>
          <a:p>
            <a:r>
              <a:rPr lang="en-US" dirty="0"/>
              <a:t>Who will control the slides on the day of the presentation? Who will share screen?</a:t>
            </a:r>
          </a:p>
        </p:txBody>
      </p:sp>
      <p:sp>
        <p:nvSpPr>
          <p:cNvPr id="5" name="Slide Number Placeholder 4">
            <a:extLst>
              <a:ext uri="{FF2B5EF4-FFF2-40B4-BE49-F238E27FC236}">
                <a16:creationId xmlns:a16="http://schemas.microsoft.com/office/drawing/2014/main" id="{EA90E736-7481-952A-73B5-6B02ACA04942}"/>
              </a:ext>
            </a:extLst>
          </p:cNvPr>
          <p:cNvSpPr>
            <a:spLocks noGrp="1"/>
          </p:cNvSpPr>
          <p:nvPr>
            <p:ph type="sldNum" sz="quarter" idx="12"/>
          </p:nvPr>
        </p:nvSpPr>
        <p:spPr/>
        <p:txBody>
          <a:bodyPr/>
          <a:lstStyle/>
          <a:p>
            <a:fld id="{8A7A6979-0714-4377-B894-6BE4C2D6E202}" type="slidenum">
              <a:rPr lang="en-US" smtClean="0"/>
              <a:pPr/>
              <a:t>6</a:t>
            </a:fld>
            <a:endParaRPr lang="en-US" dirty="0"/>
          </a:p>
        </p:txBody>
      </p:sp>
    </p:spTree>
    <p:extLst>
      <p:ext uri="{BB962C8B-B14F-4D97-AF65-F5344CB8AC3E}">
        <p14:creationId xmlns:p14="http://schemas.microsoft.com/office/powerpoint/2010/main" val="1668986716"/>
      </p:ext>
    </p:extLst>
  </p:cSld>
  <p:clrMapOvr>
    <a:masterClrMapping/>
  </p:clrMapOvr>
</p:sld>
</file>

<file path=ppt/theme/theme1.xml><?xml version="1.0" encoding="utf-8"?>
<a:theme xmlns:a="http://schemas.openxmlformats.org/drawingml/2006/main" name="Purdue2">
  <a:themeElements>
    <a:clrScheme name="PurdueColors">
      <a:dk1>
        <a:srgbClr val="000000"/>
      </a:dk1>
      <a:lt1>
        <a:srgbClr val="000000"/>
      </a:lt1>
      <a:dk2>
        <a:srgbClr val="C4BFC0"/>
      </a:dk2>
      <a:lt2>
        <a:srgbClr val="C9B991"/>
      </a:lt2>
      <a:accent1>
        <a:srgbClr val="8E6F3E"/>
      </a:accent1>
      <a:accent2>
        <a:srgbClr val="555960"/>
      </a:accent2>
      <a:accent3>
        <a:srgbClr val="C9B991"/>
      </a:accent3>
      <a:accent4>
        <a:srgbClr val="FFFFFF"/>
      </a:accent4>
      <a:accent5>
        <a:srgbClr val="000000"/>
      </a:accent5>
      <a:accent6>
        <a:srgbClr val="555960"/>
      </a:accent6>
      <a:hlink>
        <a:srgbClr val="000000"/>
      </a:hlink>
      <a:folHlink>
        <a:srgbClr val="555960"/>
      </a:folHlink>
    </a:clrScheme>
    <a:fontScheme name="PurdueBrand">
      <a:majorFont>
        <a:latin typeface="Acumin Pro ExtraCondensed Smbd"/>
        <a:ea typeface=""/>
        <a:cs typeface=""/>
      </a:majorFont>
      <a:minorFont>
        <a:latin typeface="Acumin Pro"/>
        <a:ea typeface=""/>
        <a:cs typeface=""/>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resentation1" id="{31B5829C-EB69-4E85-8A96-9C9AE3B8A29B}" vid="{744B8B3E-5C57-4A65-A799-9CC7541E0E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44473</TotalTime>
  <Words>313</Words>
  <Application>Microsoft Macintosh PowerPoint</Application>
  <PresentationFormat>Widescreen</PresentationFormat>
  <Paragraphs>43</Paragraphs>
  <Slides>6</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6</vt:i4>
      </vt:variant>
    </vt:vector>
  </HeadingPairs>
  <TitlesOfParts>
    <vt:vector size="20" baseType="lpstr">
      <vt:lpstr>United Sans Rg Md</vt:lpstr>
      <vt:lpstr>Acumin Pro</vt:lpstr>
      <vt:lpstr>Acumin Pro Semibold</vt:lpstr>
      <vt:lpstr>Wingdings</vt:lpstr>
      <vt:lpstr>Calibri</vt:lpstr>
      <vt:lpstr>Noto Sans</vt:lpstr>
      <vt:lpstr>Acumin Pro ExtraCondensed Smbd</vt:lpstr>
      <vt:lpstr>Acumin Pro ExtraCondensed</vt:lpstr>
      <vt:lpstr>United Sans Cd Md</vt:lpstr>
      <vt:lpstr>Arial</vt:lpstr>
      <vt:lpstr>Acumin Pro SemiCondensed</vt:lpstr>
      <vt:lpstr>Acumin Pro Medium</vt:lpstr>
      <vt:lpstr>United Sans Rg Lt</vt:lpstr>
      <vt:lpstr>Purdue2</vt:lpstr>
      <vt:lpstr>Final Presentation Outlining</vt:lpstr>
      <vt:lpstr>Activity: Outline Your Presentation </vt:lpstr>
      <vt:lpstr>What is the purpose of your presentation?</vt:lpstr>
      <vt:lpstr>How should your presentation be structured?</vt:lpstr>
      <vt:lpstr>How will your presentation garner interest from attendees?</vt:lpstr>
      <vt:lpstr>Who will speak during which slide?</vt:lpstr>
    </vt:vector>
  </TitlesOfParts>
  <Company>Purdue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Willis, J M.</dc:creator>
  <cp:lastModifiedBy>Rosenorn, Nicholas Samuel</cp:lastModifiedBy>
  <cp:revision>177</cp:revision>
  <dcterms:created xsi:type="dcterms:W3CDTF">2020-04-19T19:01:37Z</dcterms:created>
  <dcterms:modified xsi:type="dcterms:W3CDTF">2023-10-30T13:25:36Z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2022-12-14T12:50:16Z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25b401d6-df89-43ed-a1e5-06ce27152254</vt:lpwstr>
  </property>
  <property fmtid="{D5CDD505-2E9C-101B-9397-08002B2CF9AE}" pid="8" name="MSIP_Label_4044bd30-2ed7-4c9d-9d12-46200872a97b_ContentBits">
    <vt:lpwstr>0</vt:lpwstr>
  </property>
</Properties>
</file>

<file path=docProps/thumbnail.jpeg>
</file>